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3" r:id="rId1"/>
  </p:sldMasterIdLst>
  <p:notesMasterIdLst>
    <p:notesMasterId r:id="rId14"/>
  </p:notesMasterIdLst>
  <p:sldIdLst>
    <p:sldId id="261" r:id="rId2"/>
    <p:sldId id="291" r:id="rId3"/>
    <p:sldId id="294" r:id="rId4"/>
    <p:sldId id="295" r:id="rId5"/>
    <p:sldId id="256" r:id="rId6"/>
    <p:sldId id="297" r:id="rId7"/>
    <p:sldId id="315" r:id="rId8"/>
    <p:sldId id="321" r:id="rId9"/>
    <p:sldId id="309" r:id="rId10"/>
    <p:sldId id="270" r:id="rId11"/>
    <p:sldId id="323" r:id="rId12"/>
    <p:sldId id="32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F3A7"/>
    <a:srgbClr val="A6D4BE"/>
    <a:srgbClr val="D8F0EF"/>
    <a:srgbClr val="E4EDED"/>
    <a:srgbClr val="1C6EC6"/>
    <a:srgbClr val="2F93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5"/>
    <p:restoredTop sz="88258"/>
  </p:normalViewPr>
  <p:slideViewPr>
    <p:cSldViewPr snapToGrid="0">
      <p:cViewPr varScale="1">
        <p:scale>
          <a:sx n="200" d="100"/>
          <a:sy n="200" d="100"/>
        </p:scale>
        <p:origin x="196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2B2A41-E3C3-0E4E-81F7-8E52B09C10F8}" type="doc">
      <dgm:prSet loTypeId="urn:microsoft.com/office/officeart/2005/8/layout/vList2" loCatId="list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4F1B821-79FA-1B4F-8D3E-AEBB3B0A51EE}">
      <dgm:prSet/>
      <dgm:spPr>
        <a:solidFill>
          <a:schemeClr val="accent1">
            <a:lumMod val="75000"/>
          </a:schemeClr>
        </a:solidFill>
        <a:ln>
          <a:solidFill>
            <a:srgbClr val="A6D4BE"/>
          </a:solidFill>
        </a:ln>
      </dgm:spPr>
      <dgm:t>
        <a:bodyPr/>
        <a:lstStyle/>
        <a:p>
          <a:r>
            <a:rPr lang="en-US" dirty="0"/>
            <a:t>As simple as it gets</a:t>
          </a:r>
          <a:endParaRPr lang="en-FI" dirty="0"/>
        </a:p>
      </dgm:t>
    </dgm:pt>
    <dgm:pt modelId="{F8791BB3-CCEF-CB44-8363-E1E0069DDCC6}" type="parTrans" cxnId="{2C440CDD-7249-3A47-9BB3-30A360461B87}">
      <dgm:prSet/>
      <dgm:spPr/>
      <dgm:t>
        <a:bodyPr/>
        <a:lstStyle/>
        <a:p>
          <a:endParaRPr lang="en-GB"/>
        </a:p>
      </dgm:t>
    </dgm:pt>
    <dgm:pt modelId="{8839FBC8-AB92-3045-88AC-0099C21FEFB7}" type="sibTrans" cxnId="{2C440CDD-7249-3A47-9BB3-30A360461B87}">
      <dgm:prSet/>
      <dgm:spPr/>
      <dgm:t>
        <a:bodyPr/>
        <a:lstStyle/>
        <a:p>
          <a:endParaRPr lang="en-GB"/>
        </a:p>
      </dgm:t>
    </dgm:pt>
    <dgm:pt modelId="{0375BFA4-27AA-A943-8B42-F9C5A7348EF1}" type="pres">
      <dgm:prSet presAssocID="{8F2B2A41-E3C3-0E4E-81F7-8E52B09C10F8}" presName="linear" presStyleCnt="0">
        <dgm:presLayoutVars>
          <dgm:animLvl val="lvl"/>
          <dgm:resizeHandles val="exact"/>
        </dgm:presLayoutVars>
      </dgm:prSet>
      <dgm:spPr/>
    </dgm:pt>
    <dgm:pt modelId="{0593DBAE-8CB5-6F43-B506-432B97C097E8}" type="pres">
      <dgm:prSet presAssocID="{F4F1B821-79FA-1B4F-8D3E-AEBB3B0A51EE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A528194F-CBA8-7945-80CA-661A9717BCDD}" type="presOf" srcId="{F4F1B821-79FA-1B4F-8D3E-AEBB3B0A51EE}" destId="{0593DBAE-8CB5-6F43-B506-432B97C097E8}" srcOrd="0" destOrd="0" presId="urn:microsoft.com/office/officeart/2005/8/layout/vList2"/>
    <dgm:cxn modelId="{3F31786C-2030-9849-B02A-E4458C379C59}" type="presOf" srcId="{8F2B2A41-E3C3-0E4E-81F7-8E52B09C10F8}" destId="{0375BFA4-27AA-A943-8B42-F9C5A7348EF1}" srcOrd="0" destOrd="0" presId="urn:microsoft.com/office/officeart/2005/8/layout/vList2"/>
    <dgm:cxn modelId="{2C440CDD-7249-3A47-9BB3-30A360461B87}" srcId="{8F2B2A41-E3C3-0E4E-81F7-8E52B09C10F8}" destId="{F4F1B821-79FA-1B4F-8D3E-AEBB3B0A51EE}" srcOrd="0" destOrd="0" parTransId="{F8791BB3-CCEF-CB44-8363-E1E0069DDCC6}" sibTransId="{8839FBC8-AB92-3045-88AC-0099C21FEFB7}"/>
    <dgm:cxn modelId="{F5819FB3-8560-2D42-BD0C-7CACCBDD6CA9}" type="presParOf" srcId="{0375BFA4-27AA-A943-8B42-F9C5A7348EF1}" destId="{0593DBAE-8CB5-6F43-B506-432B97C097E8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A8E9215-2CBB-2C4F-9992-A215012BA0CF}" type="doc">
      <dgm:prSet loTypeId="urn:microsoft.com/office/officeart/2005/8/layout/cycl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7BD87C2-CD40-534F-8D45-8175F16BBBCD}">
      <dgm:prSet phldrT="[Text]" custT="1"/>
      <dgm:spPr/>
      <dgm:t>
        <a:bodyPr/>
        <a:lstStyle/>
        <a:p>
          <a:r>
            <a:rPr lang="en-GB" sz="1200" dirty="0">
              <a:latin typeface="Bembo" panose="02020502050201020203" pitchFamily="18" charset="0"/>
            </a:rPr>
            <a:t>Recommendation</a:t>
          </a:r>
        </a:p>
      </dgm:t>
    </dgm:pt>
    <dgm:pt modelId="{9411567B-50A9-2443-9E5F-A33ACA6A8240}" type="parTrans" cxnId="{1776D9F6-2508-104F-8ED8-F5886E4711EB}">
      <dgm:prSet/>
      <dgm:spPr/>
      <dgm:t>
        <a:bodyPr/>
        <a:lstStyle/>
        <a:p>
          <a:endParaRPr lang="en-GB"/>
        </a:p>
      </dgm:t>
    </dgm:pt>
    <dgm:pt modelId="{24BC16EB-4CCE-B644-B8E5-402DCB43B702}" type="sibTrans" cxnId="{1776D9F6-2508-104F-8ED8-F5886E4711EB}">
      <dgm:prSet/>
      <dgm:spPr/>
      <dgm:t>
        <a:bodyPr/>
        <a:lstStyle/>
        <a:p>
          <a:endParaRPr lang="en-GB"/>
        </a:p>
      </dgm:t>
    </dgm:pt>
    <dgm:pt modelId="{66E4AA87-6DEB-9748-8A89-CF5A3BFA31DF}">
      <dgm:prSet phldrT="[Text]" custT="1"/>
      <dgm:spPr/>
      <dgm:t>
        <a:bodyPr/>
        <a:lstStyle/>
        <a:p>
          <a:r>
            <a:rPr lang="en-GB" sz="1100" dirty="0">
              <a:latin typeface="Bembo" panose="02020502050201020203" pitchFamily="18" charset="0"/>
            </a:rPr>
            <a:t>Analysing</a:t>
          </a:r>
        </a:p>
      </dgm:t>
    </dgm:pt>
    <dgm:pt modelId="{D74D64C0-1779-1F40-8E2E-0E9559A2B5B7}" type="parTrans" cxnId="{02525C6A-063C-364A-94A8-F677B5232543}">
      <dgm:prSet/>
      <dgm:spPr/>
      <dgm:t>
        <a:bodyPr/>
        <a:lstStyle/>
        <a:p>
          <a:endParaRPr lang="en-GB"/>
        </a:p>
      </dgm:t>
    </dgm:pt>
    <dgm:pt modelId="{36713CF5-6643-1F4B-9075-3956876E4372}" type="sibTrans" cxnId="{02525C6A-063C-364A-94A8-F677B5232543}">
      <dgm:prSet/>
      <dgm:spPr/>
      <dgm:t>
        <a:bodyPr/>
        <a:lstStyle/>
        <a:p>
          <a:endParaRPr lang="en-GB"/>
        </a:p>
      </dgm:t>
    </dgm:pt>
    <dgm:pt modelId="{69C19E09-3778-8242-B902-5A1441D8A5BF}">
      <dgm:prSet phldrT="[Text]" custT="1"/>
      <dgm:spPr/>
      <dgm:t>
        <a:bodyPr/>
        <a:lstStyle/>
        <a:p>
          <a:r>
            <a:rPr lang="en-GB" sz="1200" dirty="0">
              <a:latin typeface="Bembo" panose="02020502050201020203" pitchFamily="18" charset="0"/>
            </a:rPr>
            <a:t>Input</a:t>
          </a:r>
        </a:p>
      </dgm:t>
    </dgm:pt>
    <dgm:pt modelId="{AD3C4AAB-45B5-6F4C-A342-30B58BF19213}" type="parTrans" cxnId="{3F65CF42-611B-5B4D-B385-9145C76B3F91}">
      <dgm:prSet/>
      <dgm:spPr/>
      <dgm:t>
        <a:bodyPr/>
        <a:lstStyle/>
        <a:p>
          <a:endParaRPr lang="en-GB"/>
        </a:p>
      </dgm:t>
    </dgm:pt>
    <dgm:pt modelId="{64E29539-1000-BA44-A651-4EE47AF0B5BA}" type="sibTrans" cxnId="{3F65CF42-611B-5B4D-B385-9145C76B3F91}">
      <dgm:prSet/>
      <dgm:spPr/>
      <dgm:t>
        <a:bodyPr/>
        <a:lstStyle/>
        <a:p>
          <a:endParaRPr lang="en-GB"/>
        </a:p>
      </dgm:t>
    </dgm:pt>
    <dgm:pt modelId="{1ED1B34D-66F5-534C-8BDE-B07547DAC0D5}" type="pres">
      <dgm:prSet presAssocID="{EA8E9215-2CBB-2C4F-9992-A215012BA0CF}" presName="cycle" presStyleCnt="0">
        <dgm:presLayoutVars>
          <dgm:dir/>
          <dgm:resizeHandles val="exact"/>
        </dgm:presLayoutVars>
      </dgm:prSet>
      <dgm:spPr/>
    </dgm:pt>
    <dgm:pt modelId="{9C6FA680-43B7-AC4C-A203-523F4DD8DA50}" type="pres">
      <dgm:prSet presAssocID="{87BD87C2-CD40-534F-8D45-8175F16BBBCD}" presName="dummy" presStyleCnt="0"/>
      <dgm:spPr/>
    </dgm:pt>
    <dgm:pt modelId="{AFDB5E12-8DC2-A141-93B3-0BC39ECB829A}" type="pres">
      <dgm:prSet presAssocID="{87BD87C2-CD40-534F-8D45-8175F16BBBCD}" presName="node" presStyleLbl="revTx" presStyleIdx="0" presStyleCnt="3" custScaleX="164293" custRadScaleRad="116816" custRadScaleInc="12566">
        <dgm:presLayoutVars>
          <dgm:bulletEnabled val="1"/>
        </dgm:presLayoutVars>
      </dgm:prSet>
      <dgm:spPr/>
    </dgm:pt>
    <dgm:pt modelId="{F682E7F3-4B6D-6048-B706-4CC2B898A25C}" type="pres">
      <dgm:prSet presAssocID="{24BC16EB-4CCE-B644-B8E5-402DCB43B702}" presName="sibTrans" presStyleLbl="node1" presStyleIdx="0" presStyleCnt="3" custLinFactNeighborX="861" custLinFactNeighborY="4827"/>
      <dgm:spPr/>
    </dgm:pt>
    <dgm:pt modelId="{12F80B81-5271-E04B-B8BB-152B821B1218}" type="pres">
      <dgm:prSet presAssocID="{66E4AA87-6DEB-9748-8A89-CF5A3BFA31DF}" presName="dummy" presStyleCnt="0"/>
      <dgm:spPr/>
    </dgm:pt>
    <dgm:pt modelId="{CC148FA0-6BC9-7A4E-A375-6511E1C899A2}" type="pres">
      <dgm:prSet presAssocID="{66E4AA87-6DEB-9748-8A89-CF5A3BFA31DF}" presName="node" presStyleLbl="revTx" presStyleIdx="1" presStyleCnt="3">
        <dgm:presLayoutVars>
          <dgm:bulletEnabled val="1"/>
        </dgm:presLayoutVars>
      </dgm:prSet>
      <dgm:spPr/>
    </dgm:pt>
    <dgm:pt modelId="{2CB10715-EDE1-6842-A63F-732DA13ACC7D}" type="pres">
      <dgm:prSet presAssocID="{36713CF5-6643-1F4B-9075-3956876E4372}" presName="sibTrans" presStyleLbl="node1" presStyleIdx="1" presStyleCnt="3" custLinFactNeighborX="-804" custLinFactNeighborY="6800"/>
      <dgm:spPr/>
    </dgm:pt>
    <dgm:pt modelId="{BBEF91CD-5F07-194F-AEB2-2CA858E39D81}" type="pres">
      <dgm:prSet presAssocID="{69C19E09-3778-8242-B902-5A1441D8A5BF}" presName="dummy" presStyleCnt="0"/>
      <dgm:spPr/>
    </dgm:pt>
    <dgm:pt modelId="{BFA52786-C040-5845-8B9B-373A462316C0}" type="pres">
      <dgm:prSet presAssocID="{69C19E09-3778-8242-B902-5A1441D8A5BF}" presName="node" presStyleLbl="revTx" presStyleIdx="2" presStyleCnt="3" custScaleX="82845" custScaleY="63298" custRadScaleRad="98389" custRadScaleInc="-27209">
        <dgm:presLayoutVars>
          <dgm:bulletEnabled val="1"/>
        </dgm:presLayoutVars>
      </dgm:prSet>
      <dgm:spPr/>
    </dgm:pt>
    <dgm:pt modelId="{B14EB630-37CA-2F4A-82B8-98DD50D22166}" type="pres">
      <dgm:prSet presAssocID="{64E29539-1000-BA44-A651-4EE47AF0B5BA}" presName="sibTrans" presStyleLbl="node1" presStyleIdx="2" presStyleCnt="3" custAng="1301546" custLinFactNeighborX="-4441" custLinFactNeighborY="-313"/>
      <dgm:spPr/>
    </dgm:pt>
  </dgm:ptLst>
  <dgm:cxnLst>
    <dgm:cxn modelId="{3F65CF42-611B-5B4D-B385-9145C76B3F91}" srcId="{EA8E9215-2CBB-2C4F-9992-A215012BA0CF}" destId="{69C19E09-3778-8242-B902-5A1441D8A5BF}" srcOrd="2" destOrd="0" parTransId="{AD3C4AAB-45B5-6F4C-A342-30B58BF19213}" sibTransId="{64E29539-1000-BA44-A651-4EE47AF0B5BA}"/>
    <dgm:cxn modelId="{DBCB9D55-A9D8-2A4D-BE19-7D82C9947EED}" type="presOf" srcId="{87BD87C2-CD40-534F-8D45-8175F16BBBCD}" destId="{AFDB5E12-8DC2-A141-93B3-0BC39ECB829A}" srcOrd="0" destOrd="0" presId="urn:microsoft.com/office/officeart/2005/8/layout/cycle1"/>
    <dgm:cxn modelId="{B393C45E-A3A2-C04B-894D-461ECCF52A3F}" type="presOf" srcId="{EA8E9215-2CBB-2C4F-9992-A215012BA0CF}" destId="{1ED1B34D-66F5-534C-8BDE-B07547DAC0D5}" srcOrd="0" destOrd="0" presId="urn:microsoft.com/office/officeart/2005/8/layout/cycle1"/>
    <dgm:cxn modelId="{02525C6A-063C-364A-94A8-F677B5232543}" srcId="{EA8E9215-2CBB-2C4F-9992-A215012BA0CF}" destId="{66E4AA87-6DEB-9748-8A89-CF5A3BFA31DF}" srcOrd="1" destOrd="0" parTransId="{D74D64C0-1779-1F40-8E2E-0E9559A2B5B7}" sibTransId="{36713CF5-6643-1F4B-9075-3956876E4372}"/>
    <dgm:cxn modelId="{391003B0-DA2C-D64B-86BB-134FA5F1EF64}" type="presOf" srcId="{69C19E09-3778-8242-B902-5A1441D8A5BF}" destId="{BFA52786-C040-5845-8B9B-373A462316C0}" srcOrd="0" destOrd="0" presId="urn:microsoft.com/office/officeart/2005/8/layout/cycle1"/>
    <dgm:cxn modelId="{729D8CB9-717B-FE47-B8EC-F2B8E2AC42BA}" type="presOf" srcId="{64E29539-1000-BA44-A651-4EE47AF0B5BA}" destId="{B14EB630-37CA-2F4A-82B8-98DD50D22166}" srcOrd="0" destOrd="0" presId="urn:microsoft.com/office/officeart/2005/8/layout/cycle1"/>
    <dgm:cxn modelId="{45CB21BD-2218-C64D-85AC-4C87EF0A63A6}" type="presOf" srcId="{66E4AA87-6DEB-9748-8A89-CF5A3BFA31DF}" destId="{CC148FA0-6BC9-7A4E-A375-6511E1C899A2}" srcOrd="0" destOrd="0" presId="urn:microsoft.com/office/officeart/2005/8/layout/cycle1"/>
    <dgm:cxn modelId="{B98FF2BF-BB08-6943-BCB0-CAEAED284C1E}" type="presOf" srcId="{36713CF5-6643-1F4B-9075-3956876E4372}" destId="{2CB10715-EDE1-6842-A63F-732DA13ACC7D}" srcOrd="0" destOrd="0" presId="urn:microsoft.com/office/officeart/2005/8/layout/cycle1"/>
    <dgm:cxn modelId="{5B66FEDC-74CE-2A48-8D1B-903ABFE39274}" type="presOf" srcId="{24BC16EB-4CCE-B644-B8E5-402DCB43B702}" destId="{F682E7F3-4B6D-6048-B706-4CC2B898A25C}" srcOrd="0" destOrd="0" presId="urn:microsoft.com/office/officeart/2005/8/layout/cycle1"/>
    <dgm:cxn modelId="{1776D9F6-2508-104F-8ED8-F5886E4711EB}" srcId="{EA8E9215-2CBB-2C4F-9992-A215012BA0CF}" destId="{87BD87C2-CD40-534F-8D45-8175F16BBBCD}" srcOrd="0" destOrd="0" parTransId="{9411567B-50A9-2443-9E5F-A33ACA6A8240}" sibTransId="{24BC16EB-4CCE-B644-B8E5-402DCB43B702}"/>
    <dgm:cxn modelId="{24E50E51-3C12-D943-8C44-C0706336B741}" type="presParOf" srcId="{1ED1B34D-66F5-534C-8BDE-B07547DAC0D5}" destId="{9C6FA680-43B7-AC4C-A203-523F4DD8DA50}" srcOrd="0" destOrd="0" presId="urn:microsoft.com/office/officeart/2005/8/layout/cycle1"/>
    <dgm:cxn modelId="{1E20AB84-828C-DE46-9393-AF75B2D10AE1}" type="presParOf" srcId="{1ED1B34D-66F5-534C-8BDE-B07547DAC0D5}" destId="{AFDB5E12-8DC2-A141-93B3-0BC39ECB829A}" srcOrd="1" destOrd="0" presId="urn:microsoft.com/office/officeart/2005/8/layout/cycle1"/>
    <dgm:cxn modelId="{60D4F126-6066-1C41-B336-400153AD7E53}" type="presParOf" srcId="{1ED1B34D-66F5-534C-8BDE-B07547DAC0D5}" destId="{F682E7F3-4B6D-6048-B706-4CC2B898A25C}" srcOrd="2" destOrd="0" presId="urn:microsoft.com/office/officeart/2005/8/layout/cycle1"/>
    <dgm:cxn modelId="{FF1661A5-1C89-AB4B-A096-F10D530C34BF}" type="presParOf" srcId="{1ED1B34D-66F5-534C-8BDE-B07547DAC0D5}" destId="{12F80B81-5271-E04B-B8BB-152B821B1218}" srcOrd="3" destOrd="0" presId="urn:microsoft.com/office/officeart/2005/8/layout/cycle1"/>
    <dgm:cxn modelId="{098014C4-CDAA-6747-AB43-AE9AE72EB41D}" type="presParOf" srcId="{1ED1B34D-66F5-534C-8BDE-B07547DAC0D5}" destId="{CC148FA0-6BC9-7A4E-A375-6511E1C899A2}" srcOrd="4" destOrd="0" presId="urn:microsoft.com/office/officeart/2005/8/layout/cycle1"/>
    <dgm:cxn modelId="{D7B916D9-C918-4246-9F7C-2FC96BBAFB1C}" type="presParOf" srcId="{1ED1B34D-66F5-534C-8BDE-B07547DAC0D5}" destId="{2CB10715-EDE1-6842-A63F-732DA13ACC7D}" srcOrd="5" destOrd="0" presId="urn:microsoft.com/office/officeart/2005/8/layout/cycle1"/>
    <dgm:cxn modelId="{038E9239-FFDE-B841-BE42-3FCD9EFE82B4}" type="presParOf" srcId="{1ED1B34D-66F5-534C-8BDE-B07547DAC0D5}" destId="{BBEF91CD-5F07-194F-AEB2-2CA858E39D81}" srcOrd="6" destOrd="0" presId="urn:microsoft.com/office/officeart/2005/8/layout/cycle1"/>
    <dgm:cxn modelId="{96428E87-82DE-C447-8ADF-F6292E55F7E6}" type="presParOf" srcId="{1ED1B34D-66F5-534C-8BDE-B07547DAC0D5}" destId="{BFA52786-C040-5845-8B9B-373A462316C0}" srcOrd="7" destOrd="0" presId="urn:microsoft.com/office/officeart/2005/8/layout/cycle1"/>
    <dgm:cxn modelId="{9AE1B3FD-E6AA-CC4B-92D9-C51C15D54D79}" type="presParOf" srcId="{1ED1B34D-66F5-534C-8BDE-B07547DAC0D5}" destId="{B14EB630-37CA-2F4A-82B8-98DD50D22166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F3EF03E-07DC-5F4F-B399-79296F89F38B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D54FB68-9425-A440-A93D-509221A1F721}">
      <dgm:prSet custT="1"/>
      <dgm:spPr/>
      <dgm:t>
        <a:bodyPr/>
        <a:lstStyle/>
        <a:p>
          <a:pPr algn="l"/>
          <a:r>
            <a:rPr lang="en-FI" sz="1800" dirty="0">
              <a:latin typeface="Bembo" panose="02020502050201020203" pitchFamily="18" charset="0"/>
            </a:rPr>
            <a:t>Environmental </a:t>
          </a:r>
          <a:r>
            <a:rPr lang="en-GB" sz="1800" dirty="0">
              <a:latin typeface="Bembo" panose="02020502050201020203" pitchFamily="18" charset="0"/>
            </a:rPr>
            <a:t>Sustainability</a:t>
          </a:r>
          <a:endParaRPr lang="en-FI" sz="1800" dirty="0">
            <a:latin typeface="Bembo" panose="02020502050201020203" pitchFamily="18" charset="0"/>
          </a:endParaRPr>
        </a:p>
      </dgm:t>
    </dgm:pt>
    <dgm:pt modelId="{9257AA79-93B3-C043-B0C5-7A80E6416723}" type="parTrans" cxnId="{37AAF389-7498-314B-9B07-87F1B07C63E9}">
      <dgm:prSet/>
      <dgm:spPr/>
      <dgm:t>
        <a:bodyPr/>
        <a:lstStyle/>
        <a:p>
          <a:endParaRPr lang="en-GB"/>
        </a:p>
      </dgm:t>
    </dgm:pt>
    <dgm:pt modelId="{0F52DE63-5E9A-E342-AF65-D4B8B5AB9B52}" type="sibTrans" cxnId="{37AAF389-7498-314B-9B07-87F1B07C63E9}">
      <dgm:prSet/>
      <dgm:spPr/>
      <dgm:t>
        <a:bodyPr/>
        <a:lstStyle/>
        <a:p>
          <a:endParaRPr lang="en-GB"/>
        </a:p>
      </dgm:t>
    </dgm:pt>
    <dgm:pt modelId="{32D7FF3F-F24B-EF42-974A-D58B7B44A9B4}">
      <dgm:prSet custT="1"/>
      <dgm:spPr/>
      <dgm:t>
        <a:bodyPr/>
        <a:lstStyle/>
        <a:p>
          <a:pPr algn="l"/>
          <a:r>
            <a:rPr lang="en-GB" sz="16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80% </a:t>
          </a:r>
          <a:r>
            <a:rPr lang="en-GB" sz="1600" dirty="0">
              <a:latin typeface="Bembo" panose="02020502050201020203" pitchFamily="18" charset="0"/>
            </a:rPr>
            <a:t>energy saved</a:t>
          </a:r>
          <a:endParaRPr lang="en-FI" sz="1600" dirty="0">
            <a:latin typeface="Bembo" panose="02020502050201020203" pitchFamily="18" charset="0"/>
          </a:endParaRPr>
        </a:p>
      </dgm:t>
    </dgm:pt>
    <dgm:pt modelId="{2C373020-0EF9-F84E-A5AF-988C58F265CC}" type="parTrans" cxnId="{FBA2A548-1117-3545-BBF0-B0FD7523B189}">
      <dgm:prSet/>
      <dgm:spPr/>
      <dgm:t>
        <a:bodyPr/>
        <a:lstStyle/>
        <a:p>
          <a:endParaRPr lang="en-GB"/>
        </a:p>
      </dgm:t>
    </dgm:pt>
    <dgm:pt modelId="{A5DC4B9F-F689-4D4B-A2F5-5DB4BA7053A4}" type="sibTrans" cxnId="{FBA2A548-1117-3545-BBF0-B0FD7523B189}">
      <dgm:prSet/>
      <dgm:spPr/>
      <dgm:t>
        <a:bodyPr/>
        <a:lstStyle/>
        <a:p>
          <a:endParaRPr lang="en-GB"/>
        </a:p>
      </dgm:t>
    </dgm:pt>
    <dgm:pt modelId="{9993331C-7E9E-D64B-9EF6-801FFCC50B86}">
      <dgm:prSet custT="1"/>
      <dgm:spPr/>
      <dgm:t>
        <a:bodyPr/>
        <a:lstStyle/>
        <a:p>
          <a:pPr algn="l"/>
          <a:r>
            <a:rPr lang="en-GB" sz="1600" dirty="0">
              <a:latin typeface="Bembo" panose="02020502050201020203" pitchFamily="18" charset="0"/>
            </a:rPr>
            <a:t>Resource Conservation</a:t>
          </a:r>
          <a:endParaRPr lang="en-FI" sz="1600" dirty="0">
            <a:latin typeface="Bembo" panose="02020502050201020203" pitchFamily="18" charset="0"/>
          </a:endParaRPr>
        </a:p>
      </dgm:t>
    </dgm:pt>
    <dgm:pt modelId="{47CDD8AC-58EC-B649-A8CE-69F130CE1E36}" type="parTrans" cxnId="{963FA2EE-D730-044C-BC55-210CC7BDECBE}">
      <dgm:prSet/>
      <dgm:spPr/>
      <dgm:t>
        <a:bodyPr/>
        <a:lstStyle/>
        <a:p>
          <a:endParaRPr lang="en-GB"/>
        </a:p>
      </dgm:t>
    </dgm:pt>
    <dgm:pt modelId="{32AE448E-3912-444A-9C3F-F430FEF769B1}" type="sibTrans" cxnId="{963FA2EE-D730-044C-BC55-210CC7BDECBE}">
      <dgm:prSet/>
      <dgm:spPr/>
      <dgm:t>
        <a:bodyPr/>
        <a:lstStyle/>
        <a:p>
          <a:endParaRPr lang="en-GB"/>
        </a:p>
      </dgm:t>
    </dgm:pt>
    <dgm:pt modelId="{BE0E0E0C-781A-784C-9878-BB21716ED192}">
      <dgm:prSet custT="1"/>
      <dgm:spPr/>
      <dgm:t>
        <a:bodyPr/>
        <a:lstStyle/>
        <a:p>
          <a:pPr algn="l"/>
          <a:r>
            <a:rPr lang="en-GB" sz="16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50% </a:t>
          </a:r>
        </a:p>
        <a:p>
          <a:pPr algn="l"/>
          <a:r>
            <a:rPr lang="en-GB" sz="1600" dirty="0">
              <a:latin typeface="Bembo" panose="02020502050201020203" pitchFamily="18" charset="0"/>
            </a:rPr>
            <a:t>E-Waste landfills</a:t>
          </a:r>
          <a:endParaRPr lang="en-FI" sz="1600" dirty="0">
            <a:latin typeface="Bembo" panose="02020502050201020203" pitchFamily="18" charset="0"/>
          </a:endParaRPr>
        </a:p>
      </dgm:t>
    </dgm:pt>
    <dgm:pt modelId="{6021DDE3-CBE1-F144-8C49-285A92567830}" type="parTrans" cxnId="{60B22E32-59E7-4F4C-BEBE-3D3D6B73988B}">
      <dgm:prSet/>
      <dgm:spPr/>
      <dgm:t>
        <a:bodyPr/>
        <a:lstStyle/>
        <a:p>
          <a:endParaRPr lang="en-GB"/>
        </a:p>
      </dgm:t>
    </dgm:pt>
    <dgm:pt modelId="{FA66F568-D524-1342-9686-157A53EE6D31}" type="sibTrans" cxnId="{60B22E32-59E7-4F4C-BEBE-3D3D6B73988B}">
      <dgm:prSet/>
      <dgm:spPr/>
      <dgm:t>
        <a:bodyPr/>
        <a:lstStyle/>
        <a:p>
          <a:endParaRPr lang="en-GB"/>
        </a:p>
      </dgm:t>
    </dgm:pt>
    <dgm:pt modelId="{DB83419C-D051-294B-B135-EE00EB342412}" type="pres">
      <dgm:prSet presAssocID="{AF3EF03E-07DC-5F4F-B399-79296F89F38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6616C94-15D8-5F42-A3B5-2340487D9740}" type="pres">
      <dgm:prSet presAssocID="{CD54FB68-9425-A440-A93D-509221A1F721}" presName="root" presStyleCnt="0"/>
      <dgm:spPr/>
    </dgm:pt>
    <dgm:pt modelId="{7BF6E6D3-824D-CF4A-8B11-1D7A9D502D0D}" type="pres">
      <dgm:prSet presAssocID="{CD54FB68-9425-A440-A93D-509221A1F721}" presName="rootComposite" presStyleCnt="0"/>
      <dgm:spPr/>
    </dgm:pt>
    <dgm:pt modelId="{38CCE4D6-FE4B-6243-A866-5385B3F502FA}" type="pres">
      <dgm:prSet presAssocID="{CD54FB68-9425-A440-A93D-509221A1F721}" presName="rootText" presStyleLbl="node1" presStyleIdx="0" presStyleCnt="1" custScaleX="100000" custScaleY="45609"/>
      <dgm:spPr/>
    </dgm:pt>
    <dgm:pt modelId="{FADD9290-9CA0-E645-AA0D-6DABAF277D4D}" type="pres">
      <dgm:prSet presAssocID="{CD54FB68-9425-A440-A93D-509221A1F721}" presName="rootConnector" presStyleLbl="node1" presStyleIdx="0" presStyleCnt="1"/>
      <dgm:spPr/>
    </dgm:pt>
    <dgm:pt modelId="{19135E24-4BC3-8445-A63C-345AC0271820}" type="pres">
      <dgm:prSet presAssocID="{CD54FB68-9425-A440-A93D-509221A1F721}" presName="childShape" presStyleCnt="0"/>
      <dgm:spPr/>
    </dgm:pt>
    <dgm:pt modelId="{2F739EB5-05DD-3946-9030-AC4B1C018275}" type="pres">
      <dgm:prSet presAssocID="{2C373020-0EF9-F84E-A5AF-988C58F265CC}" presName="Name13" presStyleLbl="parChTrans1D2" presStyleIdx="0" presStyleCnt="3"/>
      <dgm:spPr/>
    </dgm:pt>
    <dgm:pt modelId="{5127B7C0-3C6B-9C49-8FE3-B77110623F97}" type="pres">
      <dgm:prSet presAssocID="{32D7FF3F-F24B-EF42-974A-D58B7B44A9B4}" presName="childText" presStyleLbl="bgAcc1" presStyleIdx="0" presStyleCnt="3" custScaleX="94753" custScaleY="51141">
        <dgm:presLayoutVars>
          <dgm:bulletEnabled val="1"/>
        </dgm:presLayoutVars>
      </dgm:prSet>
      <dgm:spPr/>
    </dgm:pt>
    <dgm:pt modelId="{C7F7A9A1-79A1-0942-93C0-CDA0EBF22DCE}" type="pres">
      <dgm:prSet presAssocID="{47CDD8AC-58EC-B649-A8CE-69F130CE1E36}" presName="Name13" presStyleLbl="parChTrans1D2" presStyleIdx="1" presStyleCnt="3"/>
      <dgm:spPr/>
    </dgm:pt>
    <dgm:pt modelId="{7E29B916-733F-A342-AF16-9DA66AF9DCF7}" type="pres">
      <dgm:prSet presAssocID="{9993331C-7E9E-D64B-9EF6-801FFCC50B86}" presName="childText" presStyleLbl="bgAcc1" presStyleIdx="1" presStyleCnt="3" custScaleX="90588" custScaleY="59167">
        <dgm:presLayoutVars>
          <dgm:bulletEnabled val="1"/>
        </dgm:presLayoutVars>
      </dgm:prSet>
      <dgm:spPr/>
    </dgm:pt>
    <dgm:pt modelId="{C6828BD7-1D5D-864B-9522-4E91DFEA41FE}" type="pres">
      <dgm:prSet presAssocID="{6021DDE3-CBE1-F144-8C49-285A92567830}" presName="Name13" presStyleLbl="parChTrans1D2" presStyleIdx="2" presStyleCnt="3"/>
      <dgm:spPr/>
    </dgm:pt>
    <dgm:pt modelId="{AF8A9F6D-9E55-F946-A447-B75BEF102F53}" type="pres">
      <dgm:prSet presAssocID="{BE0E0E0C-781A-784C-9878-BB21716ED192}" presName="childText" presStyleLbl="bgAcc1" presStyleIdx="2" presStyleCnt="3" custScaleX="92803" custScaleY="55464">
        <dgm:presLayoutVars>
          <dgm:bulletEnabled val="1"/>
        </dgm:presLayoutVars>
      </dgm:prSet>
      <dgm:spPr/>
    </dgm:pt>
  </dgm:ptLst>
  <dgm:cxnLst>
    <dgm:cxn modelId="{FAF7FD07-EFB9-2740-918C-4F30F5673B5F}" type="presOf" srcId="{6021DDE3-CBE1-F144-8C49-285A92567830}" destId="{C6828BD7-1D5D-864B-9522-4E91DFEA41FE}" srcOrd="0" destOrd="0" presId="urn:microsoft.com/office/officeart/2005/8/layout/hierarchy3"/>
    <dgm:cxn modelId="{EE660E19-EA30-8940-9E19-71519239B008}" type="presOf" srcId="{BE0E0E0C-781A-784C-9878-BB21716ED192}" destId="{AF8A9F6D-9E55-F946-A447-B75BEF102F53}" srcOrd="0" destOrd="0" presId="urn:microsoft.com/office/officeart/2005/8/layout/hierarchy3"/>
    <dgm:cxn modelId="{60B22E32-59E7-4F4C-BEBE-3D3D6B73988B}" srcId="{CD54FB68-9425-A440-A93D-509221A1F721}" destId="{BE0E0E0C-781A-784C-9878-BB21716ED192}" srcOrd="2" destOrd="0" parTransId="{6021DDE3-CBE1-F144-8C49-285A92567830}" sibTransId="{FA66F568-D524-1342-9686-157A53EE6D31}"/>
    <dgm:cxn modelId="{FBA2A548-1117-3545-BBF0-B0FD7523B189}" srcId="{CD54FB68-9425-A440-A93D-509221A1F721}" destId="{32D7FF3F-F24B-EF42-974A-D58B7B44A9B4}" srcOrd="0" destOrd="0" parTransId="{2C373020-0EF9-F84E-A5AF-988C58F265CC}" sibTransId="{A5DC4B9F-F689-4D4B-A2F5-5DB4BA7053A4}"/>
    <dgm:cxn modelId="{52061D4A-9E87-2C48-AD2B-F8182F49E42E}" type="presOf" srcId="{47CDD8AC-58EC-B649-A8CE-69F130CE1E36}" destId="{C7F7A9A1-79A1-0942-93C0-CDA0EBF22DCE}" srcOrd="0" destOrd="0" presId="urn:microsoft.com/office/officeart/2005/8/layout/hierarchy3"/>
    <dgm:cxn modelId="{DB56D251-2F10-6244-8470-384D707B41CE}" type="presOf" srcId="{CD54FB68-9425-A440-A93D-509221A1F721}" destId="{FADD9290-9CA0-E645-AA0D-6DABAF277D4D}" srcOrd="1" destOrd="0" presId="urn:microsoft.com/office/officeart/2005/8/layout/hierarchy3"/>
    <dgm:cxn modelId="{37AAF389-7498-314B-9B07-87F1B07C63E9}" srcId="{AF3EF03E-07DC-5F4F-B399-79296F89F38B}" destId="{CD54FB68-9425-A440-A93D-509221A1F721}" srcOrd="0" destOrd="0" parTransId="{9257AA79-93B3-C043-B0C5-7A80E6416723}" sibTransId="{0F52DE63-5E9A-E342-AF65-D4B8B5AB9B52}"/>
    <dgm:cxn modelId="{2CA250AD-DADE-C944-98BE-569BCF79E369}" type="presOf" srcId="{9993331C-7E9E-D64B-9EF6-801FFCC50B86}" destId="{7E29B916-733F-A342-AF16-9DA66AF9DCF7}" srcOrd="0" destOrd="0" presId="urn:microsoft.com/office/officeart/2005/8/layout/hierarchy3"/>
    <dgm:cxn modelId="{BCFB63B8-D55B-EB47-8BBA-519BDFB6C82E}" type="presOf" srcId="{AF3EF03E-07DC-5F4F-B399-79296F89F38B}" destId="{DB83419C-D051-294B-B135-EE00EB342412}" srcOrd="0" destOrd="0" presId="urn:microsoft.com/office/officeart/2005/8/layout/hierarchy3"/>
    <dgm:cxn modelId="{F9F535DE-D5D6-DA48-A4AB-600799962D68}" type="presOf" srcId="{2C373020-0EF9-F84E-A5AF-988C58F265CC}" destId="{2F739EB5-05DD-3946-9030-AC4B1C018275}" srcOrd="0" destOrd="0" presId="urn:microsoft.com/office/officeart/2005/8/layout/hierarchy3"/>
    <dgm:cxn modelId="{8BEF82EC-9B85-154F-85D7-C151E725B2EC}" type="presOf" srcId="{32D7FF3F-F24B-EF42-974A-D58B7B44A9B4}" destId="{5127B7C0-3C6B-9C49-8FE3-B77110623F97}" srcOrd="0" destOrd="0" presId="urn:microsoft.com/office/officeart/2005/8/layout/hierarchy3"/>
    <dgm:cxn modelId="{963FA2EE-D730-044C-BC55-210CC7BDECBE}" srcId="{CD54FB68-9425-A440-A93D-509221A1F721}" destId="{9993331C-7E9E-D64B-9EF6-801FFCC50B86}" srcOrd="1" destOrd="0" parTransId="{47CDD8AC-58EC-B649-A8CE-69F130CE1E36}" sibTransId="{32AE448E-3912-444A-9C3F-F430FEF769B1}"/>
    <dgm:cxn modelId="{2E36A9F6-F526-C145-8677-762B09FEE25F}" type="presOf" srcId="{CD54FB68-9425-A440-A93D-509221A1F721}" destId="{38CCE4D6-FE4B-6243-A866-5385B3F502FA}" srcOrd="0" destOrd="0" presId="urn:microsoft.com/office/officeart/2005/8/layout/hierarchy3"/>
    <dgm:cxn modelId="{5FB41387-D22D-5D4E-946F-34261DC73159}" type="presParOf" srcId="{DB83419C-D051-294B-B135-EE00EB342412}" destId="{26616C94-15D8-5F42-A3B5-2340487D9740}" srcOrd="0" destOrd="0" presId="urn:microsoft.com/office/officeart/2005/8/layout/hierarchy3"/>
    <dgm:cxn modelId="{12FA54D1-2EEB-6A41-90D5-67D40449BF75}" type="presParOf" srcId="{26616C94-15D8-5F42-A3B5-2340487D9740}" destId="{7BF6E6D3-824D-CF4A-8B11-1D7A9D502D0D}" srcOrd="0" destOrd="0" presId="urn:microsoft.com/office/officeart/2005/8/layout/hierarchy3"/>
    <dgm:cxn modelId="{75BC176E-D8E5-A642-BB9F-4C033DA64F9B}" type="presParOf" srcId="{7BF6E6D3-824D-CF4A-8B11-1D7A9D502D0D}" destId="{38CCE4D6-FE4B-6243-A866-5385B3F502FA}" srcOrd="0" destOrd="0" presId="urn:microsoft.com/office/officeart/2005/8/layout/hierarchy3"/>
    <dgm:cxn modelId="{5F8BE25F-625C-E547-A91C-3A9B6DF0C280}" type="presParOf" srcId="{7BF6E6D3-824D-CF4A-8B11-1D7A9D502D0D}" destId="{FADD9290-9CA0-E645-AA0D-6DABAF277D4D}" srcOrd="1" destOrd="0" presId="urn:microsoft.com/office/officeart/2005/8/layout/hierarchy3"/>
    <dgm:cxn modelId="{24195F5B-E6B3-F940-92C3-22291AD9C7BE}" type="presParOf" srcId="{26616C94-15D8-5F42-A3B5-2340487D9740}" destId="{19135E24-4BC3-8445-A63C-345AC0271820}" srcOrd="1" destOrd="0" presId="urn:microsoft.com/office/officeart/2005/8/layout/hierarchy3"/>
    <dgm:cxn modelId="{E5CBD012-C64A-EE45-8A2F-B3BB75304808}" type="presParOf" srcId="{19135E24-4BC3-8445-A63C-345AC0271820}" destId="{2F739EB5-05DD-3946-9030-AC4B1C018275}" srcOrd="0" destOrd="0" presId="urn:microsoft.com/office/officeart/2005/8/layout/hierarchy3"/>
    <dgm:cxn modelId="{57B180E2-BBB7-CA48-A541-FF4F421E9ADF}" type="presParOf" srcId="{19135E24-4BC3-8445-A63C-345AC0271820}" destId="{5127B7C0-3C6B-9C49-8FE3-B77110623F97}" srcOrd="1" destOrd="0" presId="urn:microsoft.com/office/officeart/2005/8/layout/hierarchy3"/>
    <dgm:cxn modelId="{2EF4E46E-123F-CB42-A076-DCFB1715C553}" type="presParOf" srcId="{19135E24-4BC3-8445-A63C-345AC0271820}" destId="{C7F7A9A1-79A1-0942-93C0-CDA0EBF22DCE}" srcOrd="2" destOrd="0" presId="urn:microsoft.com/office/officeart/2005/8/layout/hierarchy3"/>
    <dgm:cxn modelId="{6B924794-B856-6446-92AB-53E7EBE71A0A}" type="presParOf" srcId="{19135E24-4BC3-8445-A63C-345AC0271820}" destId="{7E29B916-733F-A342-AF16-9DA66AF9DCF7}" srcOrd="3" destOrd="0" presId="urn:microsoft.com/office/officeart/2005/8/layout/hierarchy3"/>
    <dgm:cxn modelId="{67CC5E4B-78C7-E04C-A17C-613D0E43529F}" type="presParOf" srcId="{19135E24-4BC3-8445-A63C-345AC0271820}" destId="{C6828BD7-1D5D-864B-9522-4E91DFEA41FE}" srcOrd="4" destOrd="0" presId="urn:microsoft.com/office/officeart/2005/8/layout/hierarchy3"/>
    <dgm:cxn modelId="{C926DC77-500A-A241-85EF-48A75E315F91}" type="presParOf" srcId="{19135E24-4BC3-8445-A63C-345AC0271820}" destId="{AF8A9F6D-9E55-F946-A447-B75BEF102F53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3EF03E-07DC-5F4F-B399-79296F89F38B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D54FB68-9425-A440-A93D-509221A1F721}">
      <dgm:prSet custT="1"/>
      <dgm:spPr/>
      <dgm:t>
        <a:bodyPr/>
        <a:lstStyle/>
        <a:p>
          <a:pPr algn="l"/>
          <a:r>
            <a:rPr lang="en-GB" sz="1800" b="0" i="0" u="none" dirty="0">
              <a:latin typeface="Bembo" panose="02020502050201020203" pitchFamily="18" charset="0"/>
            </a:rPr>
            <a:t>Circular Economy Advancement</a:t>
          </a:r>
          <a:endParaRPr lang="en-GB" sz="1800" b="0" dirty="0">
            <a:latin typeface="Bembo" panose="02020502050201020203" pitchFamily="18" charset="0"/>
          </a:endParaRPr>
        </a:p>
      </dgm:t>
    </dgm:pt>
    <dgm:pt modelId="{9257AA79-93B3-C043-B0C5-7A80E6416723}" type="parTrans" cxnId="{37AAF389-7498-314B-9B07-87F1B07C63E9}">
      <dgm:prSet/>
      <dgm:spPr/>
      <dgm:t>
        <a:bodyPr/>
        <a:lstStyle/>
        <a:p>
          <a:endParaRPr lang="en-GB"/>
        </a:p>
      </dgm:t>
    </dgm:pt>
    <dgm:pt modelId="{0F52DE63-5E9A-E342-AF65-D4B8B5AB9B52}" type="sibTrans" cxnId="{37AAF389-7498-314B-9B07-87F1B07C63E9}">
      <dgm:prSet/>
      <dgm:spPr/>
      <dgm:t>
        <a:bodyPr/>
        <a:lstStyle/>
        <a:p>
          <a:endParaRPr lang="en-GB"/>
        </a:p>
      </dgm:t>
    </dgm:pt>
    <dgm:pt modelId="{32D7FF3F-F24B-EF42-974A-D58B7B44A9B4}">
      <dgm:prSet custT="1"/>
      <dgm:spPr/>
      <dgm:t>
        <a:bodyPr/>
        <a:lstStyle/>
        <a:p>
          <a:pPr algn="l"/>
          <a:r>
            <a:rPr lang="en-GB" sz="1600" b="0" i="0" u="none" dirty="0">
              <a:latin typeface="Bembo" panose="02020502050201020203" pitchFamily="18" charset="0"/>
            </a:rPr>
            <a:t>Resource Circularity</a:t>
          </a:r>
          <a:endParaRPr lang="en-FI" sz="1600" dirty="0">
            <a:latin typeface="Bembo" panose="02020502050201020203" pitchFamily="18" charset="0"/>
          </a:endParaRPr>
        </a:p>
      </dgm:t>
    </dgm:pt>
    <dgm:pt modelId="{2C373020-0EF9-F84E-A5AF-988C58F265CC}" type="parTrans" cxnId="{FBA2A548-1117-3545-BBF0-B0FD7523B189}">
      <dgm:prSet/>
      <dgm:spPr/>
      <dgm:t>
        <a:bodyPr/>
        <a:lstStyle/>
        <a:p>
          <a:endParaRPr lang="en-GB"/>
        </a:p>
      </dgm:t>
    </dgm:pt>
    <dgm:pt modelId="{A5DC4B9F-F689-4D4B-A2F5-5DB4BA7053A4}" type="sibTrans" cxnId="{FBA2A548-1117-3545-BBF0-B0FD7523B189}">
      <dgm:prSet/>
      <dgm:spPr/>
      <dgm:t>
        <a:bodyPr/>
        <a:lstStyle/>
        <a:p>
          <a:endParaRPr lang="en-GB"/>
        </a:p>
      </dgm:t>
    </dgm:pt>
    <dgm:pt modelId="{9993331C-7E9E-D64B-9EF6-801FFCC50B86}">
      <dgm:prSet custT="1"/>
      <dgm:spPr/>
      <dgm:t>
        <a:bodyPr/>
        <a:lstStyle/>
        <a:p>
          <a:pPr algn="l"/>
          <a:r>
            <a:rPr lang="en-GB" sz="1600" b="0" i="0" u="none" dirty="0">
              <a:latin typeface="Bembo" panose="02020502050201020203" pitchFamily="18" charset="0"/>
            </a:rPr>
            <a:t>Data-Driven Decision-Making</a:t>
          </a:r>
          <a:endParaRPr lang="en-FI" sz="1600" dirty="0">
            <a:latin typeface="Bembo" panose="02020502050201020203" pitchFamily="18" charset="0"/>
          </a:endParaRPr>
        </a:p>
      </dgm:t>
    </dgm:pt>
    <dgm:pt modelId="{47CDD8AC-58EC-B649-A8CE-69F130CE1E36}" type="parTrans" cxnId="{963FA2EE-D730-044C-BC55-210CC7BDECBE}">
      <dgm:prSet/>
      <dgm:spPr/>
      <dgm:t>
        <a:bodyPr/>
        <a:lstStyle/>
        <a:p>
          <a:endParaRPr lang="en-GB"/>
        </a:p>
      </dgm:t>
    </dgm:pt>
    <dgm:pt modelId="{32AE448E-3912-444A-9C3F-F430FEF769B1}" type="sibTrans" cxnId="{963FA2EE-D730-044C-BC55-210CC7BDECBE}">
      <dgm:prSet/>
      <dgm:spPr/>
      <dgm:t>
        <a:bodyPr/>
        <a:lstStyle/>
        <a:p>
          <a:endParaRPr lang="en-GB"/>
        </a:p>
      </dgm:t>
    </dgm:pt>
    <dgm:pt modelId="{DB83419C-D051-294B-B135-EE00EB342412}" type="pres">
      <dgm:prSet presAssocID="{AF3EF03E-07DC-5F4F-B399-79296F89F38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6616C94-15D8-5F42-A3B5-2340487D9740}" type="pres">
      <dgm:prSet presAssocID="{CD54FB68-9425-A440-A93D-509221A1F721}" presName="root" presStyleCnt="0"/>
      <dgm:spPr/>
    </dgm:pt>
    <dgm:pt modelId="{7BF6E6D3-824D-CF4A-8B11-1D7A9D502D0D}" type="pres">
      <dgm:prSet presAssocID="{CD54FB68-9425-A440-A93D-509221A1F721}" presName="rootComposite" presStyleCnt="0"/>
      <dgm:spPr/>
    </dgm:pt>
    <dgm:pt modelId="{38CCE4D6-FE4B-6243-A866-5385B3F502FA}" type="pres">
      <dgm:prSet presAssocID="{CD54FB68-9425-A440-A93D-509221A1F721}" presName="rootText" presStyleLbl="node1" presStyleIdx="0" presStyleCnt="1" custScaleX="94436" custScaleY="52930" custLinFactNeighborX="-3175" custLinFactNeighborY="-69778"/>
      <dgm:spPr/>
    </dgm:pt>
    <dgm:pt modelId="{FADD9290-9CA0-E645-AA0D-6DABAF277D4D}" type="pres">
      <dgm:prSet presAssocID="{CD54FB68-9425-A440-A93D-509221A1F721}" presName="rootConnector" presStyleLbl="node1" presStyleIdx="0" presStyleCnt="1"/>
      <dgm:spPr/>
    </dgm:pt>
    <dgm:pt modelId="{19135E24-4BC3-8445-A63C-345AC0271820}" type="pres">
      <dgm:prSet presAssocID="{CD54FB68-9425-A440-A93D-509221A1F721}" presName="childShape" presStyleCnt="0"/>
      <dgm:spPr/>
    </dgm:pt>
    <dgm:pt modelId="{2F739EB5-05DD-3946-9030-AC4B1C018275}" type="pres">
      <dgm:prSet presAssocID="{2C373020-0EF9-F84E-A5AF-988C58F265CC}" presName="Name13" presStyleLbl="parChTrans1D2" presStyleIdx="0" presStyleCnt="2"/>
      <dgm:spPr/>
    </dgm:pt>
    <dgm:pt modelId="{5127B7C0-3C6B-9C49-8FE3-B77110623F97}" type="pres">
      <dgm:prSet presAssocID="{32D7FF3F-F24B-EF42-974A-D58B7B44A9B4}" presName="childText" presStyleLbl="bgAcc1" presStyleIdx="0" presStyleCnt="2" custScaleX="68276" custScaleY="43170" custLinFactNeighborY="-33132">
        <dgm:presLayoutVars>
          <dgm:bulletEnabled val="1"/>
        </dgm:presLayoutVars>
      </dgm:prSet>
      <dgm:spPr/>
    </dgm:pt>
    <dgm:pt modelId="{C7F7A9A1-79A1-0942-93C0-CDA0EBF22DCE}" type="pres">
      <dgm:prSet presAssocID="{47CDD8AC-58EC-B649-A8CE-69F130CE1E36}" presName="Name13" presStyleLbl="parChTrans1D2" presStyleIdx="1" presStyleCnt="2"/>
      <dgm:spPr/>
    </dgm:pt>
    <dgm:pt modelId="{7E29B916-733F-A342-AF16-9DA66AF9DCF7}" type="pres">
      <dgm:prSet presAssocID="{9993331C-7E9E-D64B-9EF6-801FFCC50B86}" presName="childText" presStyleLbl="bgAcc1" presStyleIdx="1" presStyleCnt="2" custScaleX="97095" custScaleY="52379" custLinFactNeighborX="-855" custLinFactNeighborY="-24205">
        <dgm:presLayoutVars>
          <dgm:bulletEnabled val="1"/>
        </dgm:presLayoutVars>
      </dgm:prSet>
      <dgm:spPr/>
    </dgm:pt>
  </dgm:ptLst>
  <dgm:cxnLst>
    <dgm:cxn modelId="{FBA2A548-1117-3545-BBF0-B0FD7523B189}" srcId="{CD54FB68-9425-A440-A93D-509221A1F721}" destId="{32D7FF3F-F24B-EF42-974A-D58B7B44A9B4}" srcOrd="0" destOrd="0" parTransId="{2C373020-0EF9-F84E-A5AF-988C58F265CC}" sibTransId="{A5DC4B9F-F689-4D4B-A2F5-5DB4BA7053A4}"/>
    <dgm:cxn modelId="{52061D4A-9E87-2C48-AD2B-F8182F49E42E}" type="presOf" srcId="{47CDD8AC-58EC-B649-A8CE-69F130CE1E36}" destId="{C7F7A9A1-79A1-0942-93C0-CDA0EBF22DCE}" srcOrd="0" destOrd="0" presId="urn:microsoft.com/office/officeart/2005/8/layout/hierarchy3"/>
    <dgm:cxn modelId="{DB56D251-2F10-6244-8470-384D707B41CE}" type="presOf" srcId="{CD54FB68-9425-A440-A93D-509221A1F721}" destId="{FADD9290-9CA0-E645-AA0D-6DABAF277D4D}" srcOrd="1" destOrd="0" presId="urn:microsoft.com/office/officeart/2005/8/layout/hierarchy3"/>
    <dgm:cxn modelId="{37AAF389-7498-314B-9B07-87F1B07C63E9}" srcId="{AF3EF03E-07DC-5F4F-B399-79296F89F38B}" destId="{CD54FB68-9425-A440-A93D-509221A1F721}" srcOrd="0" destOrd="0" parTransId="{9257AA79-93B3-C043-B0C5-7A80E6416723}" sibTransId="{0F52DE63-5E9A-E342-AF65-D4B8B5AB9B52}"/>
    <dgm:cxn modelId="{2CA250AD-DADE-C944-98BE-569BCF79E369}" type="presOf" srcId="{9993331C-7E9E-D64B-9EF6-801FFCC50B86}" destId="{7E29B916-733F-A342-AF16-9DA66AF9DCF7}" srcOrd="0" destOrd="0" presId="urn:microsoft.com/office/officeart/2005/8/layout/hierarchy3"/>
    <dgm:cxn modelId="{BCFB63B8-D55B-EB47-8BBA-519BDFB6C82E}" type="presOf" srcId="{AF3EF03E-07DC-5F4F-B399-79296F89F38B}" destId="{DB83419C-D051-294B-B135-EE00EB342412}" srcOrd="0" destOrd="0" presId="urn:microsoft.com/office/officeart/2005/8/layout/hierarchy3"/>
    <dgm:cxn modelId="{F9F535DE-D5D6-DA48-A4AB-600799962D68}" type="presOf" srcId="{2C373020-0EF9-F84E-A5AF-988C58F265CC}" destId="{2F739EB5-05DD-3946-9030-AC4B1C018275}" srcOrd="0" destOrd="0" presId="urn:microsoft.com/office/officeart/2005/8/layout/hierarchy3"/>
    <dgm:cxn modelId="{8BEF82EC-9B85-154F-85D7-C151E725B2EC}" type="presOf" srcId="{32D7FF3F-F24B-EF42-974A-D58B7B44A9B4}" destId="{5127B7C0-3C6B-9C49-8FE3-B77110623F97}" srcOrd="0" destOrd="0" presId="urn:microsoft.com/office/officeart/2005/8/layout/hierarchy3"/>
    <dgm:cxn modelId="{963FA2EE-D730-044C-BC55-210CC7BDECBE}" srcId="{CD54FB68-9425-A440-A93D-509221A1F721}" destId="{9993331C-7E9E-D64B-9EF6-801FFCC50B86}" srcOrd="1" destOrd="0" parTransId="{47CDD8AC-58EC-B649-A8CE-69F130CE1E36}" sibTransId="{32AE448E-3912-444A-9C3F-F430FEF769B1}"/>
    <dgm:cxn modelId="{2E36A9F6-F526-C145-8677-762B09FEE25F}" type="presOf" srcId="{CD54FB68-9425-A440-A93D-509221A1F721}" destId="{38CCE4D6-FE4B-6243-A866-5385B3F502FA}" srcOrd="0" destOrd="0" presId="urn:microsoft.com/office/officeart/2005/8/layout/hierarchy3"/>
    <dgm:cxn modelId="{5FB41387-D22D-5D4E-946F-34261DC73159}" type="presParOf" srcId="{DB83419C-D051-294B-B135-EE00EB342412}" destId="{26616C94-15D8-5F42-A3B5-2340487D9740}" srcOrd="0" destOrd="0" presId="urn:microsoft.com/office/officeart/2005/8/layout/hierarchy3"/>
    <dgm:cxn modelId="{12FA54D1-2EEB-6A41-90D5-67D40449BF75}" type="presParOf" srcId="{26616C94-15D8-5F42-A3B5-2340487D9740}" destId="{7BF6E6D3-824D-CF4A-8B11-1D7A9D502D0D}" srcOrd="0" destOrd="0" presId="urn:microsoft.com/office/officeart/2005/8/layout/hierarchy3"/>
    <dgm:cxn modelId="{75BC176E-D8E5-A642-BB9F-4C033DA64F9B}" type="presParOf" srcId="{7BF6E6D3-824D-CF4A-8B11-1D7A9D502D0D}" destId="{38CCE4D6-FE4B-6243-A866-5385B3F502FA}" srcOrd="0" destOrd="0" presId="urn:microsoft.com/office/officeart/2005/8/layout/hierarchy3"/>
    <dgm:cxn modelId="{5F8BE25F-625C-E547-A91C-3A9B6DF0C280}" type="presParOf" srcId="{7BF6E6D3-824D-CF4A-8B11-1D7A9D502D0D}" destId="{FADD9290-9CA0-E645-AA0D-6DABAF277D4D}" srcOrd="1" destOrd="0" presId="urn:microsoft.com/office/officeart/2005/8/layout/hierarchy3"/>
    <dgm:cxn modelId="{24195F5B-E6B3-F940-92C3-22291AD9C7BE}" type="presParOf" srcId="{26616C94-15D8-5F42-A3B5-2340487D9740}" destId="{19135E24-4BC3-8445-A63C-345AC0271820}" srcOrd="1" destOrd="0" presId="urn:microsoft.com/office/officeart/2005/8/layout/hierarchy3"/>
    <dgm:cxn modelId="{E5CBD012-C64A-EE45-8A2F-B3BB75304808}" type="presParOf" srcId="{19135E24-4BC3-8445-A63C-345AC0271820}" destId="{2F739EB5-05DD-3946-9030-AC4B1C018275}" srcOrd="0" destOrd="0" presId="urn:microsoft.com/office/officeart/2005/8/layout/hierarchy3"/>
    <dgm:cxn modelId="{57B180E2-BBB7-CA48-A541-FF4F421E9ADF}" type="presParOf" srcId="{19135E24-4BC3-8445-A63C-345AC0271820}" destId="{5127B7C0-3C6B-9C49-8FE3-B77110623F97}" srcOrd="1" destOrd="0" presId="urn:microsoft.com/office/officeart/2005/8/layout/hierarchy3"/>
    <dgm:cxn modelId="{2EF4E46E-123F-CB42-A076-DCFB1715C553}" type="presParOf" srcId="{19135E24-4BC3-8445-A63C-345AC0271820}" destId="{C7F7A9A1-79A1-0942-93C0-CDA0EBF22DCE}" srcOrd="2" destOrd="0" presId="urn:microsoft.com/office/officeart/2005/8/layout/hierarchy3"/>
    <dgm:cxn modelId="{6B924794-B856-6446-92AB-53E7EBE71A0A}" type="presParOf" srcId="{19135E24-4BC3-8445-A63C-345AC0271820}" destId="{7E29B916-733F-A342-AF16-9DA66AF9DCF7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F3EF03E-07DC-5F4F-B399-79296F89F38B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D54FB68-9425-A440-A93D-509221A1F721}">
      <dgm:prSet custT="1"/>
      <dgm:spPr/>
      <dgm:t>
        <a:bodyPr/>
        <a:lstStyle/>
        <a:p>
          <a:pPr algn="l"/>
          <a:r>
            <a:rPr lang="en-GB" sz="1800" b="0" i="0" u="none" dirty="0">
              <a:latin typeface="Bembo" panose="02020502050201020203" pitchFamily="18" charset="0"/>
            </a:rPr>
            <a:t>Social Impact</a:t>
          </a:r>
          <a:endParaRPr lang="en-GB" sz="1800" b="0" dirty="0">
            <a:latin typeface="Bembo" panose="02020502050201020203" pitchFamily="18" charset="0"/>
          </a:endParaRPr>
        </a:p>
      </dgm:t>
    </dgm:pt>
    <dgm:pt modelId="{9257AA79-93B3-C043-B0C5-7A80E6416723}" type="parTrans" cxnId="{37AAF389-7498-314B-9B07-87F1B07C63E9}">
      <dgm:prSet/>
      <dgm:spPr/>
      <dgm:t>
        <a:bodyPr/>
        <a:lstStyle/>
        <a:p>
          <a:endParaRPr lang="en-GB"/>
        </a:p>
      </dgm:t>
    </dgm:pt>
    <dgm:pt modelId="{0F52DE63-5E9A-E342-AF65-D4B8B5AB9B52}" type="sibTrans" cxnId="{37AAF389-7498-314B-9B07-87F1B07C63E9}">
      <dgm:prSet/>
      <dgm:spPr/>
      <dgm:t>
        <a:bodyPr/>
        <a:lstStyle/>
        <a:p>
          <a:endParaRPr lang="en-GB"/>
        </a:p>
      </dgm:t>
    </dgm:pt>
    <dgm:pt modelId="{32D7FF3F-F24B-EF42-974A-D58B7B44A9B4}">
      <dgm:prSet custT="1"/>
      <dgm:spPr/>
      <dgm:t>
        <a:bodyPr/>
        <a:lstStyle/>
        <a:p>
          <a:pPr algn="l"/>
          <a:r>
            <a:rPr lang="en-GB" sz="1600" b="0" i="0" u="none" dirty="0">
              <a:latin typeface="Bembo" panose="02020502050201020203" pitchFamily="18" charset="0"/>
            </a:rPr>
            <a:t>Responsible Consumption</a:t>
          </a:r>
          <a:endParaRPr lang="en-FI" sz="1600" dirty="0">
            <a:latin typeface="Bembo" panose="02020502050201020203" pitchFamily="18" charset="0"/>
          </a:endParaRPr>
        </a:p>
      </dgm:t>
    </dgm:pt>
    <dgm:pt modelId="{2C373020-0EF9-F84E-A5AF-988C58F265CC}" type="parTrans" cxnId="{FBA2A548-1117-3545-BBF0-B0FD7523B189}">
      <dgm:prSet/>
      <dgm:spPr/>
      <dgm:t>
        <a:bodyPr/>
        <a:lstStyle/>
        <a:p>
          <a:endParaRPr lang="en-GB"/>
        </a:p>
      </dgm:t>
    </dgm:pt>
    <dgm:pt modelId="{A5DC4B9F-F689-4D4B-A2F5-5DB4BA7053A4}" type="sibTrans" cxnId="{FBA2A548-1117-3545-BBF0-B0FD7523B189}">
      <dgm:prSet/>
      <dgm:spPr/>
      <dgm:t>
        <a:bodyPr/>
        <a:lstStyle/>
        <a:p>
          <a:endParaRPr lang="en-GB"/>
        </a:p>
      </dgm:t>
    </dgm:pt>
    <dgm:pt modelId="{9993331C-7E9E-D64B-9EF6-801FFCC50B86}">
      <dgm:prSet custT="1"/>
      <dgm:spPr/>
      <dgm:t>
        <a:bodyPr/>
        <a:lstStyle/>
        <a:p>
          <a:pPr algn="l"/>
          <a:r>
            <a:rPr lang="en-GB" sz="1600" b="0" i="0" u="none" dirty="0">
              <a:latin typeface="Bembo" panose="02020502050201020203" pitchFamily="18" charset="0"/>
            </a:rPr>
            <a:t>Convenience and Accessibility</a:t>
          </a:r>
          <a:endParaRPr lang="en-GB" sz="1600" b="0" dirty="0">
            <a:latin typeface="Bembo" panose="02020502050201020203" pitchFamily="18" charset="0"/>
          </a:endParaRPr>
        </a:p>
      </dgm:t>
    </dgm:pt>
    <dgm:pt modelId="{47CDD8AC-58EC-B649-A8CE-69F130CE1E36}" type="parTrans" cxnId="{963FA2EE-D730-044C-BC55-210CC7BDECBE}">
      <dgm:prSet/>
      <dgm:spPr/>
      <dgm:t>
        <a:bodyPr/>
        <a:lstStyle/>
        <a:p>
          <a:endParaRPr lang="en-GB"/>
        </a:p>
      </dgm:t>
    </dgm:pt>
    <dgm:pt modelId="{32AE448E-3912-444A-9C3F-F430FEF769B1}" type="sibTrans" cxnId="{963FA2EE-D730-044C-BC55-210CC7BDECBE}">
      <dgm:prSet/>
      <dgm:spPr/>
      <dgm:t>
        <a:bodyPr/>
        <a:lstStyle/>
        <a:p>
          <a:endParaRPr lang="en-GB"/>
        </a:p>
      </dgm:t>
    </dgm:pt>
    <dgm:pt modelId="{DB83419C-D051-294B-B135-EE00EB342412}" type="pres">
      <dgm:prSet presAssocID="{AF3EF03E-07DC-5F4F-B399-79296F89F38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6616C94-15D8-5F42-A3B5-2340487D9740}" type="pres">
      <dgm:prSet presAssocID="{CD54FB68-9425-A440-A93D-509221A1F721}" presName="root" presStyleCnt="0"/>
      <dgm:spPr/>
    </dgm:pt>
    <dgm:pt modelId="{7BF6E6D3-824D-CF4A-8B11-1D7A9D502D0D}" type="pres">
      <dgm:prSet presAssocID="{CD54FB68-9425-A440-A93D-509221A1F721}" presName="rootComposite" presStyleCnt="0"/>
      <dgm:spPr/>
    </dgm:pt>
    <dgm:pt modelId="{38CCE4D6-FE4B-6243-A866-5385B3F502FA}" type="pres">
      <dgm:prSet presAssocID="{CD54FB68-9425-A440-A93D-509221A1F721}" presName="rootText" presStyleLbl="node1" presStyleIdx="0" presStyleCnt="1" custScaleX="94436" custScaleY="46973" custLinFactNeighborX="4824" custLinFactNeighborY="-76843"/>
      <dgm:spPr/>
    </dgm:pt>
    <dgm:pt modelId="{FADD9290-9CA0-E645-AA0D-6DABAF277D4D}" type="pres">
      <dgm:prSet presAssocID="{CD54FB68-9425-A440-A93D-509221A1F721}" presName="rootConnector" presStyleLbl="node1" presStyleIdx="0" presStyleCnt="1"/>
      <dgm:spPr/>
    </dgm:pt>
    <dgm:pt modelId="{19135E24-4BC3-8445-A63C-345AC0271820}" type="pres">
      <dgm:prSet presAssocID="{CD54FB68-9425-A440-A93D-509221A1F721}" presName="childShape" presStyleCnt="0"/>
      <dgm:spPr/>
    </dgm:pt>
    <dgm:pt modelId="{2F739EB5-05DD-3946-9030-AC4B1C018275}" type="pres">
      <dgm:prSet presAssocID="{2C373020-0EF9-F84E-A5AF-988C58F265CC}" presName="Name13" presStyleLbl="parChTrans1D2" presStyleIdx="0" presStyleCnt="2"/>
      <dgm:spPr/>
    </dgm:pt>
    <dgm:pt modelId="{5127B7C0-3C6B-9C49-8FE3-B77110623F97}" type="pres">
      <dgm:prSet presAssocID="{32D7FF3F-F24B-EF42-974A-D58B7B44A9B4}" presName="childText" presStyleLbl="bgAcc1" presStyleIdx="0" presStyleCnt="2" custScaleX="68276" custScaleY="43170" custLinFactNeighborX="-2821" custLinFactNeighborY="-52593">
        <dgm:presLayoutVars>
          <dgm:bulletEnabled val="1"/>
        </dgm:presLayoutVars>
      </dgm:prSet>
      <dgm:spPr/>
    </dgm:pt>
    <dgm:pt modelId="{C7F7A9A1-79A1-0942-93C0-CDA0EBF22DCE}" type="pres">
      <dgm:prSet presAssocID="{47CDD8AC-58EC-B649-A8CE-69F130CE1E36}" presName="Name13" presStyleLbl="parChTrans1D2" presStyleIdx="1" presStyleCnt="2"/>
      <dgm:spPr/>
    </dgm:pt>
    <dgm:pt modelId="{7E29B916-733F-A342-AF16-9DA66AF9DCF7}" type="pres">
      <dgm:prSet presAssocID="{9993331C-7E9E-D64B-9EF6-801FFCC50B86}" presName="childText" presStyleLbl="bgAcc1" presStyleIdx="1" presStyleCnt="2" custScaleX="85684" custScaleY="42504" custLinFactNeighborX="-2784" custLinFactNeighborY="-47720">
        <dgm:presLayoutVars>
          <dgm:bulletEnabled val="1"/>
        </dgm:presLayoutVars>
      </dgm:prSet>
      <dgm:spPr/>
    </dgm:pt>
  </dgm:ptLst>
  <dgm:cxnLst>
    <dgm:cxn modelId="{FBA2A548-1117-3545-BBF0-B0FD7523B189}" srcId="{CD54FB68-9425-A440-A93D-509221A1F721}" destId="{32D7FF3F-F24B-EF42-974A-D58B7B44A9B4}" srcOrd="0" destOrd="0" parTransId="{2C373020-0EF9-F84E-A5AF-988C58F265CC}" sibTransId="{A5DC4B9F-F689-4D4B-A2F5-5DB4BA7053A4}"/>
    <dgm:cxn modelId="{52061D4A-9E87-2C48-AD2B-F8182F49E42E}" type="presOf" srcId="{47CDD8AC-58EC-B649-A8CE-69F130CE1E36}" destId="{C7F7A9A1-79A1-0942-93C0-CDA0EBF22DCE}" srcOrd="0" destOrd="0" presId="urn:microsoft.com/office/officeart/2005/8/layout/hierarchy3"/>
    <dgm:cxn modelId="{DB56D251-2F10-6244-8470-384D707B41CE}" type="presOf" srcId="{CD54FB68-9425-A440-A93D-509221A1F721}" destId="{FADD9290-9CA0-E645-AA0D-6DABAF277D4D}" srcOrd="1" destOrd="0" presId="urn:microsoft.com/office/officeart/2005/8/layout/hierarchy3"/>
    <dgm:cxn modelId="{37AAF389-7498-314B-9B07-87F1B07C63E9}" srcId="{AF3EF03E-07DC-5F4F-B399-79296F89F38B}" destId="{CD54FB68-9425-A440-A93D-509221A1F721}" srcOrd="0" destOrd="0" parTransId="{9257AA79-93B3-C043-B0C5-7A80E6416723}" sibTransId="{0F52DE63-5E9A-E342-AF65-D4B8B5AB9B52}"/>
    <dgm:cxn modelId="{2CA250AD-DADE-C944-98BE-569BCF79E369}" type="presOf" srcId="{9993331C-7E9E-D64B-9EF6-801FFCC50B86}" destId="{7E29B916-733F-A342-AF16-9DA66AF9DCF7}" srcOrd="0" destOrd="0" presId="urn:microsoft.com/office/officeart/2005/8/layout/hierarchy3"/>
    <dgm:cxn modelId="{BCFB63B8-D55B-EB47-8BBA-519BDFB6C82E}" type="presOf" srcId="{AF3EF03E-07DC-5F4F-B399-79296F89F38B}" destId="{DB83419C-D051-294B-B135-EE00EB342412}" srcOrd="0" destOrd="0" presId="urn:microsoft.com/office/officeart/2005/8/layout/hierarchy3"/>
    <dgm:cxn modelId="{F9F535DE-D5D6-DA48-A4AB-600799962D68}" type="presOf" srcId="{2C373020-0EF9-F84E-A5AF-988C58F265CC}" destId="{2F739EB5-05DD-3946-9030-AC4B1C018275}" srcOrd="0" destOrd="0" presId="urn:microsoft.com/office/officeart/2005/8/layout/hierarchy3"/>
    <dgm:cxn modelId="{8BEF82EC-9B85-154F-85D7-C151E725B2EC}" type="presOf" srcId="{32D7FF3F-F24B-EF42-974A-D58B7B44A9B4}" destId="{5127B7C0-3C6B-9C49-8FE3-B77110623F97}" srcOrd="0" destOrd="0" presId="urn:microsoft.com/office/officeart/2005/8/layout/hierarchy3"/>
    <dgm:cxn modelId="{963FA2EE-D730-044C-BC55-210CC7BDECBE}" srcId="{CD54FB68-9425-A440-A93D-509221A1F721}" destId="{9993331C-7E9E-D64B-9EF6-801FFCC50B86}" srcOrd="1" destOrd="0" parTransId="{47CDD8AC-58EC-B649-A8CE-69F130CE1E36}" sibTransId="{32AE448E-3912-444A-9C3F-F430FEF769B1}"/>
    <dgm:cxn modelId="{2E36A9F6-F526-C145-8677-762B09FEE25F}" type="presOf" srcId="{CD54FB68-9425-A440-A93D-509221A1F721}" destId="{38CCE4D6-FE4B-6243-A866-5385B3F502FA}" srcOrd="0" destOrd="0" presId="urn:microsoft.com/office/officeart/2005/8/layout/hierarchy3"/>
    <dgm:cxn modelId="{5FB41387-D22D-5D4E-946F-34261DC73159}" type="presParOf" srcId="{DB83419C-D051-294B-B135-EE00EB342412}" destId="{26616C94-15D8-5F42-A3B5-2340487D9740}" srcOrd="0" destOrd="0" presId="urn:microsoft.com/office/officeart/2005/8/layout/hierarchy3"/>
    <dgm:cxn modelId="{12FA54D1-2EEB-6A41-90D5-67D40449BF75}" type="presParOf" srcId="{26616C94-15D8-5F42-A3B5-2340487D9740}" destId="{7BF6E6D3-824D-CF4A-8B11-1D7A9D502D0D}" srcOrd="0" destOrd="0" presId="urn:microsoft.com/office/officeart/2005/8/layout/hierarchy3"/>
    <dgm:cxn modelId="{75BC176E-D8E5-A642-BB9F-4C033DA64F9B}" type="presParOf" srcId="{7BF6E6D3-824D-CF4A-8B11-1D7A9D502D0D}" destId="{38CCE4D6-FE4B-6243-A866-5385B3F502FA}" srcOrd="0" destOrd="0" presId="urn:microsoft.com/office/officeart/2005/8/layout/hierarchy3"/>
    <dgm:cxn modelId="{5F8BE25F-625C-E547-A91C-3A9B6DF0C280}" type="presParOf" srcId="{7BF6E6D3-824D-CF4A-8B11-1D7A9D502D0D}" destId="{FADD9290-9CA0-E645-AA0D-6DABAF277D4D}" srcOrd="1" destOrd="0" presId="urn:microsoft.com/office/officeart/2005/8/layout/hierarchy3"/>
    <dgm:cxn modelId="{24195F5B-E6B3-F940-92C3-22291AD9C7BE}" type="presParOf" srcId="{26616C94-15D8-5F42-A3B5-2340487D9740}" destId="{19135E24-4BC3-8445-A63C-345AC0271820}" srcOrd="1" destOrd="0" presId="urn:microsoft.com/office/officeart/2005/8/layout/hierarchy3"/>
    <dgm:cxn modelId="{E5CBD012-C64A-EE45-8A2F-B3BB75304808}" type="presParOf" srcId="{19135E24-4BC3-8445-A63C-345AC0271820}" destId="{2F739EB5-05DD-3946-9030-AC4B1C018275}" srcOrd="0" destOrd="0" presId="urn:microsoft.com/office/officeart/2005/8/layout/hierarchy3"/>
    <dgm:cxn modelId="{57B180E2-BBB7-CA48-A541-FF4F421E9ADF}" type="presParOf" srcId="{19135E24-4BC3-8445-A63C-345AC0271820}" destId="{5127B7C0-3C6B-9C49-8FE3-B77110623F97}" srcOrd="1" destOrd="0" presId="urn:microsoft.com/office/officeart/2005/8/layout/hierarchy3"/>
    <dgm:cxn modelId="{2EF4E46E-123F-CB42-A076-DCFB1715C553}" type="presParOf" srcId="{19135E24-4BC3-8445-A63C-345AC0271820}" destId="{C7F7A9A1-79A1-0942-93C0-CDA0EBF22DCE}" srcOrd="2" destOrd="0" presId="urn:microsoft.com/office/officeart/2005/8/layout/hierarchy3"/>
    <dgm:cxn modelId="{6B924794-B856-6446-92AB-53E7EBE71A0A}" type="presParOf" srcId="{19135E24-4BC3-8445-A63C-345AC0271820}" destId="{7E29B916-733F-A342-AF16-9DA66AF9DCF7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5E34B21-AB1F-8B47-A876-7565A9177A06}" type="doc">
      <dgm:prSet loTypeId="urn:microsoft.com/office/officeart/2009/3/layout/DescendingProcess" loCatId="hierarchy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GB"/>
        </a:p>
      </dgm:t>
    </dgm:pt>
    <dgm:pt modelId="{EC39FDCB-9D0C-884D-B10D-1060A7DB6B63}">
      <dgm:prSet phldrT="[Text]" phldr="1"/>
      <dgm:spPr/>
      <dgm:t>
        <a:bodyPr/>
        <a:lstStyle/>
        <a:p>
          <a:endParaRPr lang="en-GB"/>
        </a:p>
      </dgm:t>
    </dgm:pt>
    <dgm:pt modelId="{A5B5848C-47DB-3748-8C64-C758521E01FB}" type="parTrans" cxnId="{9148607E-A8C9-BC4F-8BCC-CF59DB2521FB}">
      <dgm:prSet/>
      <dgm:spPr/>
      <dgm:t>
        <a:bodyPr/>
        <a:lstStyle/>
        <a:p>
          <a:endParaRPr lang="en-GB"/>
        </a:p>
      </dgm:t>
    </dgm:pt>
    <dgm:pt modelId="{4C8D233B-D69C-0B40-97EB-72F738F9714B}" type="sibTrans" cxnId="{9148607E-A8C9-BC4F-8BCC-CF59DB2521FB}">
      <dgm:prSet/>
      <dgm:spPr/>
      <dgm:t>
        <a:bodyPr/>
        <a:lstStyle/>
        <a:p>
          <a:endParaRPr lang="en-GB"/>
        </a:p>
      </dgm:t>
    </dgm:pt>
    <dgm:pt modelId="{9F307E0A-3D35-514B-9C16-E36C60232EFB}">
      <dgm:prSet phldrT="[Text]" phldr="1"/>
      <dgm:spPr/>
      <dgm:t>
        <a:bodyPr/>
        <a:lstStyle/>
        <a:p>
          <a:endParaRPr lang="en-GB"/>
        </a:p>
      </dgm:t>
    </dgm:pt>
    <dgm:pt modelId="{AA2B5F4D-B14B-B547-9734-23AE5BA2FE11}" type="parTrans" cxnId="{DAA7EA58-BB12-9B45-8399-AE3E0E1A9A01}">
      <dgm:prSet/>
      <dgm:spPr/>
      <dgm:t>
        <a:bodyPr/>
        <a:lstStyle/>
        <a:p>
          <a:endParaRPr lang="en-GB"/>
        </a:p>
      </dgm:t>
    </dgm:pt>
    <dgm:pt modelId="{74EAF136-6A3F-B24A-B963-8BEB988E7BB4}" type="sibTrans" cxnId="{DAA7EA58-BB12-9B45-8399-AE3E0E1A9A01}">
      <dgm:prSet/>
      <dgm:spPr/>
      <dgm:t>
        <a:bodyPr/>
        <a:lstStyle/>
        <a:p>
          <a:endParaRPr lang="en-GB"/>
        </a:p>
      </dgm:t>
    </dgm:pt>
    <dgm:pt modelId="{2C9EEAF6-8B61-6246-B9A2-D762BB1E9F13}">
      <dgm:prSet phldrT="[Text]" phldr="1"/>
      <dgm:spPr/>
      <dgm:t>
        <a:bodyPr/>
        <a:lstStyle/>
        <a:p>
          <a:endParaRPr lang="en-GB"/>
        </a:p>
      </dgm:t>
    </dgm:pt>
    <dgm:pt modelId="{5731D52C-A2A4-7947-819C-A1BC64ACB845}" type="parTrans" cxnId="{2E0C72E9-87B4-D74D-8A19-7158B11CA8DA}">
      <dgm:prSet/>
      <dgm:spPr/>
      <dgm:t>
        <a:bodyPr/>
        <a:lstStyle/>
        <a:p>
          <a:endParaRPr lang="en-GB"/>
        </a:p>
      </dgm:t>
    </dgm:pt>
    <dgm:pt modelId="{3B2216C8-A902-A442-B263-7651540BE33B}" type="sibTrans" cxnId="{2E0C72E9-87B4-D74D-8A19-7158B11CA8DA}">
      <dgm:prSet/>
      <dgm:spPr/>
      <dgm:t>
        <a:bodyPr/>
        <a:lstStyle/>
        <a:p>
          <a:endParaRPr lang="en-GB"/>
        </a:p>
      </dgm:t>
    </dgm:pt>
    <dgm:pt modelId="{3296B753-2AA2-4C4D-8777-C35CA91AF77F}">
      <dgm:prSet phldrT="[Text]" phldr="1"/>
      <dgm:spPr/>
      <dgm:t>
        <a:bodyPr/>
        <a:lstStyle/>
        <a:p>
          <a:endParaRPr lang="en-GB"/>
        </a:p>
      </dgm:t>
    </dgm:pt>
    <dgm:pt modelId="{C1CAFF0B-55F3-0D42-9246-6C9D105C74EE}" type="parTrans" cxnId="{FEA21958-CBC1-B340-90ED-7CA82ECC43C2}">
      <dgm:prSet/>
      <dgm:spPr/>
      <dgm:t>
        <a:bodyPr/>
        <a:lstStyle/>
        <a:p>
          <a:endParaRPr lang="en-GB"/>
        </a:p>
      </dgm:t>
    </dgm:pt>
    <dgm:pt modelId="{20807162-F416-F849-AFE1-7D7E68771957}" type="sibTrans" cxnId="{FEA21958-CBC1-B340-90ED-7CA82ECC43C2}">
      <dgm:prSet/>
      <dgm:spPr/>
      <dgm:t>
        <a:bodyPr/>
        <a:lstStyle/>
        <a:p>
          <a:endParaRPr lang="en-GB"/>
        </a:p>
      </dgm:t>
    </dgm:pt>
    <dgm:pt modelId="{68090D23-FE9B-9A4F-863B-F5C7AF104B41}">
      <dgm:prSet phldrT="[Text]" phldr="1"/>
      <dgm:spPr/>
      <dgm:t>
        <a:bodyPr/>
        <a:lstStyle/>
        <a:p>
          <a:endParaRPr lang="en-GB"/>
        </a:p>
      </dgm:t>
    </dgm:pt>
    <dgm:pt modelId="{4740933A-ABA9-BB47-8E11-E39827696070}" type="parTrans" cxnId="{1FBB15F6-1FED-CA47-AA3B-CA17946306BE}">
      <dgm:prSet/>
      <dgm:spPr/>
      <dgm:t>
        <a:bodyPr/>
        <a:lstStyle/>
        <a:p>
          <a:endParaRPr lang="en-GB"/>
        </a:p>
      </dgm:t>
    </dgm:pt>
    <dgm:pt modelId="{24366978-84A3-864E-9019-C2DADD414B54}" type="sibTrans" cxnId="{1FBB15F6-1FED-CA47-AA3B-CA17946306BE}">
      <dgm:prSet/>
      <dgm:spPr/>
      <dgm:t>
        <a:bodyPr/>
        <a:lstStyle/>
        <a:p>
          <a:endParaRPr lang="en-GB"/>
        </a:p>
      </dgm:t>
    </dgm:pt>
    <dgm:pt modelId="{29C5EDF2-190F-9441-B7DE-B901F7F29253}" type="pres">
      <dgm:prSet presAssocID="{15E34B21-AB1F-8B47-A876-7565A9177A06}" presName="Name0" presStyleCnt="0">
        <dgm:presLayoutVars>
          <dgm:chMax val="7"/>
          <dgm:chPref val="5"/>
        </dgm:presLayoutVars>
      </dgm:prSet>
      <dgm:spPr/>
    </dgm:pt>
    <dgm:pt modelId="{1CB1DC96-E3E5-D74C-BB8A-A8F9D5D255F2}" type="pres">
      <dgm:prSet presAssocID="{15E34B21-AB1F-8B47-A876-7565A9177A06}" presName="arrowNode" presStyleLbl="node1" presStyleIdx="0" presStyleCnt="1" custAng="20442404" custLinFactNeighborX="-4274" custLinFactNeighborY="14003"/>
      <dgm:spPr/>
    </dgm:pt>
    <dgm:pt modelId="{71CE4EC1-0092-7D44-875E-E6B78BE091A9}" type="pres">
      <dgm:prSet presAssocID="{EC39FDCB-9D0C-884D-B10D-1060A7DB6B63}" presName="txNode1" presStyleLbl="revTx" presStyleIdx="0" presStyleCnt="5">
        <dgm:presLayoutVars>
          <dgm:bulletEnabled val="1"/>
        </dgm:presLayoutVars>
      </dgm:prSet>
      <dgm:spPr/>
    </dgm:pt>
    <dgm:pt modelId="{33163497-92C1-D64A-8073-E2C481695808}" type="pres">
      <dgm:prSet presAssocID="{9F307E0A-3D35-514B-9C16-E36C60232EFB}" presName="txNode2" presStyleLbl="revTx" presStyleIdx="1" presStyleCnt="5">
        <dgm:presLayoutVars>
          <dgm:bulletEnabled val="1"/>
        </dgm:presLayoutVars>
      </dgm:prSet>
      <dgm:spPr/>
    </dgm:pt>
    <dgm:pt modelId="{929406C7-57C5-BD4F-A214-63AA9677EA40}" type="pres">
      <dgm:prSet presAssocID="{74EAF136-6A3F-B24A-B963-8BEB988E7BB4}" presName="dotNode2" presStyleCnt="0"/>
      <dgm:spPr/>
    </dgm:pt>
    <dgm:pt modelId="{3B24F4E2-7FFE-B34F-8F1D-10D7EC5149BD}" type="pres">
      <dgm:prSet presAssocID="{74EAF136-6A3F-B24A-B963-8BEB988E7BB4}" presName="dotRepeatNode" presStyleLbl="fgShp" presStyleIdx="0" presStyleCnt="3"/>
      <dgm:spPr/>
    </dgm:pt>
    <dgm:pt modelId="{C57AEB37-FB87-BE4C-AE61-A7F986CC2734}" type="pres">
      <dgm:prSet presAssocID="{2C9EEAF6-8B61-6246-B9A2-D762BB1E9F13}" presName="txNode3" presStyleLbl="revTx" presStyleIdx="2" presStyleCnt="5">
        <dgm:presLayoutVars>
          <dgm:bulletEnabled val="1"/>
        </dgm:presLayoutVars>
      </dgm:prSet>
      <dgm:spPr/>
    </dgm:pt>
    <dgm:pt modelId="{3876ADE0-95AA-C849-8611-FCA8CC72F5B7}" type="pres">
      <dgm:prSet presAssocID="{3B2216C8-A902-A442-B263-7651540BE33B}" presName="dotNode3" presStyleCnt="0"/>
      <dgm:spPr/>
    </dgm:pt>
    <dgm:pt modelId="{86061FB0-C1BD-FF46-BF54-D5B090DE3C54}" type="pres">
      <dgm:prSet presAssocID="{3B2216C8-A902-A442-B263-7651540BE33B}" presName="dotRepeatNode" presStyleLbl="fgShp" presStyleIdx="1" presStyleCnt="3"/>
      <dgm:spPr/>
    </dgm:pt>
    <dgm:pt modelId="{BC01BAE3-2299-D742-A4E3-9634C74FBFA3}" type="pres">
      <dgm:prSet presAssocID="{3296B753-2AA2-4C4D-8777-C35CA91AF77F}" presName="txNode4" presStyleLbl="revTx" presStyleIdx="3" presStyleCnt="5">
        <dgm:presLayoutVars>
          <dgm:bulletEnabled val="1"/>
        </dgm:presLayoutVars>
      </dgm:prSet>
      <dgm:spPr/>
    </dgm:pt>
    <dgm:pt modelId="{DA668FBE-5CF3-9845-A076-55F0669FE3BA}" type="pres">
      <dgm:prSet presAssocID="{20807162-F416-F849-AFE1-7D7E68771957}" presName="dotNode4" presStyleCnt="0"/>
      <dgm:spPr/>
    </dgm:pt>
    <dgm:pt modelId="{DD2778A2-2ACF-D548-8225-3129CC7AE17A}" type="pres">
      <dgm:prSet presAssocID="{20807162-F416-F849-AFE1-7D7E68771957}" presName="dotRepeatNode" presStyleLbl="fgShp" presStyleIdx="2" presStyleCnt="3"/>
      <dgm:spPr/>
    </dgm:pt>
    <dgm:pt modelId="{02D565F2-EF65-E946-95F4-92BC069413DE}" type="pres">
      <dgm:prSet presAssocID="{68090D23-FE9B-9A4F-863B-F5C7AF104B41}" presName="txNode5" presStyleLbl="revTx" presStyleIdx="4" presStyleCnt="5">
        <dgm:presLayoutVars>
          <dgm:bulletEnabled val="1"/>
        </dgm:presLayoutVars>
      </dgm:prSet>
      <dgm:spPr/>
    </dgm:pt>
  </dgm:ptLst>
  <dgm:cxnLst>
    <dgm:cxn modelId="{9340C71E-0F84-9846-837B-FD4676CDBC2A}" type="presOf" srcId="{2C9EEAF6-8B61-6246-B9A2-D762BB1E9F13}" destId="{C57AEB37-FB87-BE4C-AE61-A7F986CC2734}" srcOrd="0" destOrd="0" presId="urn:microsoft.com/office/officeart/2009/3/layout/DescendingProcess"/>
    <dgm:cxn modelId="{A7601823-A147-954E-889A-542012FE8E66}" type="presOf" srcId="{20807162-F416-F849-AFE1-7D7E68771957}" destId="{DD2778A2-2ACF-D548-8225-3129CC7AE17A}" srcOrd="0" destOrd="0" presId="urn:microsoft.com/office/officeart/2009/3/layout/DescendingProcess"/>
    <dgm:cxn modelId="{ECFC3F4C-D285-CB4E-A7A1-4107B1AF65B7}" type="presOf" srcId="{EC39FDCB-9D0C-884D-B10D-1060A7DB6B63}" destId="{71CE4EC1-0092-7D44-875E-E6B78BE091A9}" srcOrd="0" destOrd="0" presId="urn:microsoft.com/office/officeart/2009/3/layout/DescendingProcess"/>
    <dgm:cxn modelId="{BA3E6950-7DF9-634F-B90B-D15A06BBC040}" type="presOf" srcId="{9F307E0A-3D35-514B-9C16-E36C60232EFB}" destId="{33163497-92C1-D64A-8073-E2C481695808}" srcOrd="0" destOrd="0" presId="urn:microsoft.com/office/officeart/2009/3/layout/DescendingProcess"/>
    <dgm:cxn modelId="{FEA21958-CBC1-B340-90ED-7CA82ECC43C2}" srcId="{15E34B21-AB1F-8B47-A876-7565A9177A06}" destId="{3296B753-2AA2-4C4D-8777-C35CA91AF77F}" srcOrd="3" destOrd="0" parTransId="{C1CAFF0B-55F3-0D42-9246-6C9D105C74EE}" sibTransId="{20807162-F416-F849-AFE1-7D7E68771957}"/>
    <dgm:cxn modelId="{DAA7EA58-BB12-9B45-8399-AE3E0E1A9A01}" srcId="{15E34B21-AB1F-8B47-A876-7565A9177A06}" destId="{9F307E0A-3D35-514B-9C16-E36C60232EFB}" srcOrd="1" destOrd="0" parTransId="{AA2B5F4D-B14B-B547-9734-23AE5BA2FE11}" sibTransId="{74EAF136-6A3F-B24A-B963-8BEB988E7BB4}"/>
    <dgm:cxn modelId="{96C94778-9DAF-0C40-9B62-B35A5739C549}" type="presOf" srcId="{3B2216C8-A902-A442-B263-7651540BE33B}" destId="{86061FB0-C1BD-FF46-BF54-D5B090DE3C54}" srcOrd="0" destOrd="0" presId="urn:microsoft.com/office/officeart/2009/3/layout/DescendingProcess"/>
    <dgm:cxn modelId="{9148607E-A8C9-BC4F-8BCC-CF59DB2521FB}" srcId="{15E34B21-AB1F-8B47-A876-7565A9177A06}" destId="{EC39FDCB-9D0C-884D-B10D-1060A7DB6B63}" srcOrd="0" destOrd="0" parTransId="{A5B5848C-47DB-3748-8C64-C758521E01FB}" sibTransId="{4C8D233B-D69C-0B40-97EB-72F738F9714B}"/>
    <dgm:cxn modelId="{4459A88F-9016-3A46-9664-6E114C73C629}" type="presOf" srcId="{68090D23-FE9B-9A4F-863B-F5C7AF104B41}" destId="{02D565F2-EF65-E946-95F4-92BC069413DE}" srcOrd="0" destOrd="0" presId="urn:microsoft.com/office/officeart/2009/3/layout/DescendingProcess"/>
    <dgm:cxn modelId="{21FBC6A2-DCB4-C742-AA79-A54051E493D5}" type="presOf" srcId="{3296B753-2AA2-4C4D-8777-C35CA91AF77F}" destId="{BC01BAE3-2299-D742-A4E3-9634C74FBFA3}" srcOrd="0" destOrd="0" presId="urn:microsoft.com/office/officeart/2009/3/layout/DescendingProcess"/>
    <dgm:cxn modelId="{FA2F45A5-2176-D84D-9CFC-2C0F67C18335}" type="presOf" srcId="{15E34B21-AB1F-8B47-A876-7565A9177A06}" destId="{29C5EDF2-190F-9441-B7DE-B901F7F29253}" srcOrd="0" destOrd="0" presId="urn:microsoft.com/office/officeart/2009/3/layout/DescendingProcess"/>
    <dgm:cxn modelId="{2E0C72E9-87B4-D74D-8A19-7158B11CA8DA}" srcId="{15E34B21-AB1F-8B47-A876-7565A9177A06}" destId="{2C9EEAF6-8B61-6246-B9A2-D762BB1E9F13}" srcOrd="2" destOrd="0" parTransId="{5731D52C-A2A4-7947-819C-A1BC64ACB845}" sibTransId="{3B2216C8-A902-A442-B263-7651540BE33B}"/>
    <dgm:cxn modelId="{6C20DBF3-0D47-8743-A6AB-1ACE4718574A}" type="presOf" srcId="{74EAF136-6A3F-B24A-B963-8BEB988E7BB4}" destId="{3B24F4E2-7FFE-B34F-8F1D-10D7EC5149BD}" srcOrd="0" destOrd="0" presId="urn:microsoft.com/office/officeart/2009/3/layout/DescendingProcess"/>
    <dgm:cxn modelId="{1FBB15F6-1FED-CA47-AA3B-CA17946306BE}" srcId="{15E34B21-AB1F-8B47-A876-7565A9177A06}" destId="{68090D23-FE9B-9A4F-863B-F5C7AF104B41}" srcOrd="4" destOrd="0" parTransId="{4740933A-ABA9-BB47-8E11-E39827696070}" sibTransId="{24366978-84A3-864E-9019-C2DADD414B54}"/>
    <dgm:cxn modelId="{4A5DC231-97BC-2A45-9C41-2DD48B129B3A}" type="presParOf" srcId="{29C5EDF2-190F-9441-B7DE-B901F7F29253}" destId="{1CB1DC96-E3E5-D74C-BB8A-A8F9D5D255F2}" srcOrd="0" destOrd="0" presId="urn:microsoft.com/office/officeart/2009/3/layout/DescendingProcess"/>
    <dgm:cxn modelId="{5A10BB7C-79DA-D941-9807-82CE049FA970}" type="presParOf" srcId="{29C5EDF2-190F-9441-B7DE-B901F7F29253}" destId="{71CE4EC1-0092-7D44-875E-E6B78BE091A9}" srcOrd="1" destOrd="0" presId="urn:microsoft.com/office/officeart/2009/3/layout/DescendingProcess"/>
    <dgm:cxn modelId="{DC9778E0-0B3B-014D-B6D4-DB7AC34D2F85}" type="presParOf" srcId="{29C5EDF2-190F-9441-B7DE-B901F7F29253}" destId="{33163497-92C1-D64A-8073-E2C481695808}" srcOrd="2" destOrd="0" presId="urn:microsoft.com/office/officeart/2009/3/layout/DescendingProcess"/>
    <dgm:cxn modelId="{8C1C17D2-17D4-FC43-9BAF-24E82C4B8BF9}" type="presParOf" srcId="{29C5EDF2-190F-9441-B7DE-B901F7F29253}" destId="{929406C7-57C5-BD4F-A214-63AA9677EA40}" srcOrd="3" destOrd="0" presId="urn:microsoft.com/office/officeart/2009/3/layout/DescendingProcess"/>
    <dgm:cxn modelId="{7EDCC481-8572-D349-83A6-1123B9D7812D}" type="presParOf" srcId="{929406C7-57C5-BD4F-A214-63AA9677EA40}" destId="{3B24F4E2-7FFE-B34F-8F1D-10D7EC5149BD}" srcOrd="0" destOrd="0" presId="urn:microsoft.com/office/officeart/2009/3/layout/DescendingProcess"/>
    <dgm:cxn modelId="{A45D86C5-567E-AF43-930E-5A4B44DD1136}" type="presParOf" srcId="{29C5EDF2-190F-9441-B7DE-B901F7F29253}" destId="{C57AEB37-FB87-BE4C-AE61-A7F986CC2734}" srcOrd="4" destOrd="0" presId="urn:microsoft.com/office/officeart/2009/3/layout/DescendingProcess"/>
    <dgm:cxn modelId="{1DB5BDE5-7E5F-6042-8C2C-42979090C6C9}" type="presParOf" srcId="{29C5EDF2-190F-9441-B7DE-B901F7F29253}" destId="{3876ADE0-95AA-C849-8611-FCA8CC72F5B7}" srcOrd="5" destOrd="0" presId="urn:microsoft.com/office/officeart/2009/3/layout/DescendingProcess"/>
    <dgm:cxn modelId="{A0E1D938-F475-5949-869F-905CA071BD5E}" type="presParOf" srcId="{3876ADE0-95AA-C849-8611-FCA8CC72F5B7}" destId="{86061FB0-C1BD-FF46-BF54-D5B090DE3C54}" srcOrd="0" destOrd="0" presId="urn:microsoft.com/office/officeart/2009/3/layout/DescendingProcess"/>
    <dgm:cxn modelId="{849C2B4A-F00D-6547-8B25-5B03C42545F3}" type="presParOf" srcId="{29C5EDF2-190F-9441-B7DE-B901F7F29253}" destId="{BC01BAE3-2299-D742-A4E3-9634C74FBFA3}" srcOrd="6" destOrd="0" presId="urn:microsoft.com/office/officeart/2009/3/layout/DescendingProcess"/>
    <dgm:cxn modelId="{ED094D07-CF7E-874D-941A-6680DFC3EA59}" type="presParOf" srcId="{29C5EDF2-190F-9441-B7DE-B901F7F29253}" destId="{DA668FBE-5CF3-9845-A076-55F0669FE3BA}" srcOrd="7" destOrd="0" presId="urn:microsoft.com/office/officeart/2009/3/layout/DescendingProcess"/>
    <dgm:cxn modelId="{8F14D079-4D04-4642-B993-A905C471F196}" type="presParOf" srcId="{DA668FBE-5CF3-9845-A076-55F0669FE3BA}" destId="{DD2778A2-2ACF-D548-8225-3129CC7AE17A}" srcOrd="0" destOrd="0" presId="urn:microsoft.com/office/officeart/2009/3/layout/DescendingProcess"/>
    <dgm:cxn modelId="{CA9FFFE6-BE05-9442-8AFA-B54A353A84CD}" type="presParOf" srcId="{29C5EDF2-190F-9441-B7DE-B901F7F29253}" destId="{02D565F2-EF65-E946-95F4-92BC069413DE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84B4E17-23A6-2146-9314-4DA94FD14DEC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0FD6A4B-1478-5A47-92E8-42B226D9467B}">
      <dgm:prSet custT="1"/>
      <dgm:spPr/>
      <dgm:t>
        <a:bodyPr/>
        <a:lstStyle/>
        <a:p>
          <a:r>
            <a:rPr lang="en-FI" sz="2400" dirty="0">
              <a:latin typeface="Bembo" panose="02020502050201020203" pitchFamily="18" charset="0"/>
            </a:rPr>
            <a:t>Early Adopters</a:t>
          </a:r>
        </a:p>
      </dgm:t>
    </dgm:pt>
    <dgm:pt modelId="{F12C5162-8155-E14D-92EC-5AC9A521BAE6}" type="parTrans" cxnId="{A17ABFDF-8793-F040-B044-551250836D00}">
      <dgm:prSet/>
      <dgm:spPr/>
      <dgm:t>
        <a:bodyPr/>
        <a:lstStyle/>
        <a:p>
          <a:endParaRPr lang="en-GB"/>
        </a:p>
      </dgm:t>
    </dgm:pt>
    <dgm:pt modelId="{9F4A572D-2D70-DB4A-8D11-5ADD8D080180}" type="sibTrans" cxnId="{A17ABFDF-8793-F040-B044-551250836D00}">
      <dgm:prSet/>
      <dgm:spPr/>
      <dgm:t>
        <a:bodyPr/>
        <a:lstStyle/>
        <a:p>
          <a:endParaRPr lang="en-GB"/>
        </a:p>
      </dgm:t>
    </dgm:pt>
    <dgm:pt modelId="{E20FA8EA-83CB-724E-B7C4-91F528EECD52}">
      <dgm:prSet custT="1"/>
      <dgm:spPr/>
      <dgm:t>
        <a:bodyPr/>
        <a:lstStyle/>
        <a:p>
          <a:pPr algn="l"/>
          <a:r>
            <a:rPr lang="en-FI" sz="1800" dirty="0">
              <a:latin typeface="Bembo" panose="02020502050201020203" pitchFamily="18" charset="0"/>
            </a:rPr>
            <a:t>Recycling company</a:t>
          </a:r>
        </a:p>
      </dgm:t>
    </dgm:pt>
    <dgm:pt modelId="{2F29D8F9-C850-974E-A55D-5568989C3768}" type="parTrans" cxnId="{D8C0EF03-8611-4B47-8582-830A6F824A3E}">
      <dgm:prSet/>
      <dgm:spPr/>
      <dgm:t>
        <a:bodyPr/>
        <a:lstStyle/>
        <a:p>
          <a:endParaRPr lang="en-GB"/>
        </a:p>
      </dgm:t>
    </dgm:pt>
    <dgm:pt modelId="{8DF28453-7C93-8E43-BAD9-AC10E8B37504}" type="sibTrans" cxnId="{D8C0EF03-8611-4B47-8582-830A6F824A3E}">
      <dgm:prSet/>
      <dgm:spPr/>
      <dgm:t>
        <a:bodyPr/>
        <a:lstStyle/>
        <a:p>
          <a:endParaRPr lang="en-GB"/>
        </a:p>
      </dgm:t>
    </dgm:pt>
    <dgm:pt modelId="{2B848FF0-C770-FA4D-8B42-5160D0245FF1}">
      <dgm:prSet custT="1"/>
      <dgm:spPr/>
      <dgm:t>
        <a:bodyPr/>
        <a:lstStyle/>
        <a:p>
          <a:pPr algn="l"/>
          <a:r>
            <a:rPr lang="en-FI" sz="1800" dirty="0">
              <a:latin typeface="Bembo" panose="02020502050201020203" pitchFamily="18" charset="0"/>
            </a:rPr>
            <a:t>Corporate Organization</a:t>
          </a:r>
        </a:p>
      </dgm:t>
    </dgm:pt>
    <dgm:pt modelId="{7CBE1014-6ACB-144E-97D4-392FD358C84C}" type="parTrans" cxnId="{7FC936F9-E17C-9548-A3B5-5C67F9BB4E73}">
      <dgm:prSet/>
      <dgm:spPr/>
      <dgm:t>
        <a:bodyPr/>
        <a:lstStyle/>
        <a:p>
          <a:endParaRPr lang="en-GB"/>
        </a:p>
      </dgm:t>
    </dgm:pt>
    <dgm:pt modelId="{7891954C-E86A-524E-BCB3-CE5872768B4B}" type="sibTrans" cxnId="{7FC936F9-E17C-9548-A3B5-5C67F9BB4E73}">
      <dgm:prSet/>
      <dgm:spPr/>
      <dgm:t>
        <a:bodyPr/>
        <a:lstStyle/>
        <a:p>
          <a:endParaRPr lang="en-GB"/>
        </a:p>
      </dgm:t>
    </dgm:pt>
    <dgm:pt modelId="{03ED9EC6-B818-3C43-A717-2902BF7789C2}">
      <dgm:prSet/>
      <dgm:spPr/>
      <dgm:t>
        <a:bodyPr/>
        <a:lstStyle/>
        <a:p>
          <a:pPr algn="l"/>
          <a:r>
            <a:rPr lang="en-FI" dirty="0">
              <a:latin typeface="Bembo" panose="02020502050201020203" pitchFamily="18" charset="0"/>
            </a:rPr>
            <a:t>Government Organization</a:t>
          </a:r>
        </a:p>
      </dgm:t>
    </dgm:pt>
    <dgm:pt modelId="{5C72A62E-3953-DB42-88C0-D13C72422E1C}" type="parTrans" cxnId="{E0BA9C9E-740A-4A49-BE3A-2202DAED13B5}">
      <dgm:prSet/>
      <dgm:spPr/>
      <dgm:t>
        <a:bodyPr/>
        <a:lstStyle/>
        <a:p>
          <a:endParaRPr lang="en-GB"/>
        </a:p>
      </dgm:t>
    </dgm:pt>
    <dgm:pt modelId="{1979230F-56B5-4148-8E3E-191D34BA2FF6}" type="sibTrans" cxnId="{E0BA9C9E-740A-4A49-BE3A-2202DAED13B5}">
      <dgm:prSet/>
      <dgm:spPr/>
      <dgm:t>
        <a:bodyPr/>
        <a:lstStyle/>
        <a:p>
          <a:endParaRPr lang="en-GB"/>
        </a:p>
      </dgm:t>
    </dgm:pt>
    <dgm:pt modelId="{66847C25-E2D2-5F4A-A46B-9C386BC5FC04}" type="pres">
      <dgm:prSet presAssocID="{184B4E17-23A6-2146-9314-4DA94FD14DE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F2A0AC3-3039-6342-85A0-1834F511F59D}" type="pres">
      <dgm:prSet presAssocID="{E0FD6A4B-1478-5A47-92E8-42B226D9467B}" presName="vertOne" presStyleCnt="0"/>
      <dgm:spPr/>
    </dgm:pt>
    <dgm:pt modelId="{CA289EB9-3EBC-5D4F-A217-071EFBB86990}" type="pres">
      <dgm:prSet presAssocID="{E0FD6A4B-1478-5A47-92E8-42B226D9467B}" presName="txOne" presStyleLbl="node0" presStyleIdx="0" presStyleCnt="1" custLinFactY="-25140" custLinFactNeighborX="-36" custLinFactNeighborY="-100000">
        <dgm:presLayoutVars>
          <dgm:chPref val="3"/>
        </dgm:presLayoutVars>
      </dgm:prSet>
      <dgm:spPr/>
    </dgm:pt>
    <dgm:pt modelId="{7C62C6EC-CAE8-0240-8518-0E0A2832FA70}" type="pres">
      <dgm:prSet presAssocID="{E0FD6A4B-1478-5A47-92E8-42B226D9467B}" presName="parTransOne" presStyleCnt="0"/>
      <dgm:spPr/>
    </dgm:pt>
    <dgm:pt modelId="{E81121FE-3C74-4D4D-B6E2-A1471C366178}" type="pres">
      <dgm:prSet presAssocID="{E0FD6A4B-1478-5A47-92E8-42B226D9467B}" presName="horzOne" presStyleCnt="0"/>
      <dgm:spPr/>
    </dgm:pt>
    <dgm:pt modelId="{8361ABA4-E38D-7544-815D-E4BA12F6ADC2}" type="pres">
      <dgm:prSet presAssocID="{E20FA8EA-83CB-724E-B7C4-91F528EECD52}" presName="vertTwo" presStyleCnt="0"/>
      <dgm:spPr/>
    </dgm:pt>
    <dgm:pt modelId="{2D753B12-D1A6-744B-A033-D3F8B19B0225}" type="pres">
      <dgm:prSet presAssocID="{E20FA8EA-83CB-724E-B7C4-91F528EECD52}" presName="txTwo" presStyleLbl="node2" presStyleIdx="0" presStyleCnt="3">
        <dgm:presLayoutVars>
          <dgm:chPref val="3"/>
        </dgm:presLayoutVars>
      </dgm:prSet>
      <dgm:spPr/>
    </dgm:pt>
    <dgm:pt modelId="{07E8B54F-AE81-AF4E-A910-CBE139E5D8F0}" type="pres">
      <dgm:prSet presAssocID="{E20FA8EA-83CB-724E-B7C4-91F528EECD52}" presName="horzTwo" presStyleCnt="0"/>
      <dgm:spPr/>
    </dgm:pt>
    <dgm:pt modelId="{88EE8D94-E9F7-8943-BC1A-8CDDEDAB7968}" type="pres">
      <dgm:prSet presAssocID="{8DF28453-7C93-8E43-BAD9-AC10E8B37504}" presName="sibSpaceTwo" presStyleCnt="0"/>
      <dgm:spPr/>
    </dgm:pt>
    <dgm:pt modelId="{3343F805-5120-CA48-A813-7650D56627CA}" type="pres">
      <dgm:prSet presAssocID="{2B848FF0-C770-FA4D-8B42-5160D0245FF1}" presName="vertTwo" presStyleCnt="0"/>
      <dgm:spPr/>
    </dgm:pt>
    <dgm:pt modelId="{3F4B94E7-493D-B142-9874-2ACCC57CD9FB}" type="pres">
      <dgm:prSet presAssocID="{2B848FF0-C770-FA4D-8B42-5160D0245FF1}" presName="txTwo" presStyleLbl="node2" presStyleIdx="1" presStyleCnt="3">
        <dgm:presLayoutVars>
          <dgm:chPref val="3"/>
        </dgm:presLayoutVars>
      </dgm:prSet>
      <dgm:spPr/>
    </dgm:pt>
    <dgm:pt modelId="{68EEE045-397C-D549-ADCF-62866656A153}" type="pres">
      <dgm:prSet presAssocID="{2B848FF0-C770-FA4D-8B42-5160D0245FF1}" presName="horzTwo" presStyleCnt="0"/>
      <dgm:spPr/>
    </dgm:pt>
    <dgm:pt modelId="{8E6EDAC4-00D7-AC48-A758-B8567013D468}" type="pres">
      <dgm:prSet presAssocID="{7891954C-E86A-524E-BCB3-CE5872768B4B}" presName="sibSpaceTwo" presStyleCnt="0"/>
      <dgm:spPr/>
    </dgm:pt>
    <dgm:pt modelId="{B38C6E17-A636-AF46-8B89-E7730E9EE244}" type="pres">
      <dgm:prSet presAssocID="{03ED9EC6-B818-3C43-A717-2902BF7789C2}" presName="vertTwo" presStyleCnt="0"/>
      <dgm:spPr/>
    </dgm:pt>
    <dgm:pt modelId="{354F87E8-8608-844B-8278-1CAA59C47A7D}" type="pres">
      <dgm:prSet presAssocID="{03ED9EC6-B818-3C43-A717-2902BF7789C2}" presName="txTwo" presStyleLbl="node2" presStyleIdx="2" presStyleCnt="3">
        <dgm:presLayoutVars>
          <dgm:chPref val="3"/>
        </dgm:presLayoutVars>
      </dgm:prSet>
      <dgm:spPr/>
    </dgm:pt>
    <dgm:pt modelId="{3E8C2A8F-E1D9-8144-B76A-D69AAB4818E6}" type="pres">
      <dgm:prSet presAssocID="{03ED9EC6-B818-3C43-A717-2902BF7789C2}" presName="horzTwo" presStyleCnt="0"/>
      <dgm:spPr/>
    </dgm:pt>
  </dgm:ptLst>
  <dgm:cxnLst>
    <dgm:cxn modelId="{D8C0EF03-8611-4B47-8582-830A6F824A3E}" srcId="{E0FD6A4B-1478-5A47-92E8-42B226D9467B}" destId="{E20FA8EA-83CB-724E-B7C4-91F528EECD52}" srcOrd="0" destOrd="0" parTransId="{2F29D8F9-C850-974E-A55D-5568989C3768}" sibTransId="{8DF28453-7C93-8E43-BAD9-AC10E8B37504}"/>
    <dgm:cxn modelId="{E43DB50F-FA0C-6142-AA3D-40936FCB203B}" type="presOf" srcId="{184B4E17-23A6-2146-9314-4DA94FD14DEC}" destId="{66847C25-E2D2-5F4A-A46B-9C386BC5FC04}" srcOrd="0" destOrd="0" presId="urn:microsoft.com/office/officeart/2005/8/layout/hierarchy4"/>
    <dgm:cxn modelId="{4E242111-3E29-9C42-8236-E35D45BE6D52}" type="presOf" srcId="{03ED9EC6-B818-3C43-A717-2902BF7789C2}" destId="{354F87E8-8608-844B-8278-1CAA59C47A7D}" srcOrd="0" destOrd="0" presId="urn:microsoft.com/office/officeart/2005/8/layout/hierarchy4"/>
    <dgm:cxn modelId="{1EED0532-06F2-E845-A849-D52E5D7FBC81}" type="presOf" srcId="{E20FA8EA-83CB-724E-B7C4-91F528EECD52}" destId="{2D753B12-D1A6-744B-A033-D3F8B19B0225}" srcOrd="0" destOrd="0" presId="urn:microsoft.com/office/officeart/2005/8/layout/hierarchy4"/>
    <dgm:cxn modelId="{E0BA9C9E-740A-4A49-BE3A-2202DAED13B5}" srcId="{E0FD6A4B-1478-5A47-92E8-42B226D9467B}" destId="{03ED9EC6-B818-3C43-A717-2902BF7789C2}" srcOrd="2" destOrd="0" parTransId="{5C72A62E-3953-DB42-88C0-D13C72422E1C}" sibTransId="{1979230F-56B5-4148-8E3E-191D34BA2FF6}"/>
    <dgm:cxn modelId="{24BD80C2-1AB1-B44D-BA52-3020D7341368}" type="presOf" srcId="{2B848FF0-C770-FA4D-8B42-5160D0245FF1}" destId="{3F4B94E7-493D-B142-9874-2ACCC57CD9FB}" srcOrd="0" destOrd="0" presId="urn:microsoft.com/office/officeart/2005/8/layout/hierarchy4"/>
    <dgm:cxn modelId="{33A425DB-3CB0-894E-B79A-9C249654D4E6}" type="presOf" srcId="{E0FD6A4B-1478-5A47-92E8-42B226D9467B}" destId="{CA289EB9-3EBC-5D4F-A217-071EFBB86990}" srcOrd="0" destOrd="0" presId="urn:microsoft.com/office/officeart/2005/8/layout/hierarchy4"/>
    <dgm:cxn modelId="{A17ABFDF-8793-F040-B044-551250836D00}" srcId="{184B4E17-23A6-2146-9314-4DA94FD14DEC}" destId="{E0FD6A4B-1478-5A47-92E8-42B226D9467B}" srcOrd="0" destOrd="0" parTransId="{F12C5162-8155-E14D-92EC-5AC9A521BAE6}" sibTransId="{9F4A572D-2D70-DB4A-8D11-5ADD8D080180}"/>
    <dgm:cxn modelId="{7FC936F9-E17C-9548-A3B5-5C67F9BB4E73}" srcId="{E0FD6A4B-1478-5A47-92E8-42B226D9467B}" destId="{2B848FF0-C770-FA4D-8B42-5160D0245FF1}" srcOrd="1" destOrd="0" parTransId="{7CBE1014-6ACB-144E-97D4-392FD358C84C}" sibTransId="{7891954C-E86A-524E-BCB3-CE5872768B4B}"/>
    <dgm:cxn modelId="{9CC8AF61-1C4C-3C41-A549-D46CD4DEB4B8}" type="presParOf" srcId="{66847C25-E2D2-5F4A-A46B-9C386BC5FC04}" destId="{8F2A0AC3-3039-6342-85A0-1834F511F59D}" srcOrd="0" destOrd="0" presId="urn:microsoft.com/office/officeart/2005/8/layout/hierarchy4"/>
    <dgm:cxn modelId="{60C0631B-DD25-C14B-ABE4-9B67D01E45F3}" type="presParOf" srcId="{8F2A0AC3-3039-6342-85A0-1834F511F59D}" destId="{CA289EB9-3EBC-5D4F-A217-071EFBB86990}" srcOrd="0" destOrd="0" presId="urn:microsoft.com/office/officeart/2005/8/layout/hierarchy4"/>
    <dgm:cxn modelId="{07F6059B-D0E4-7649-B05D-572854675232}" type="presParOf" srcId="{8F2A0AC3-3039-6342-85A0-1834F511F59D}" destId="{7C62C6EC-CAE8-0240-8518-0E0A2832FA70}" srcOrd="1" destOrd="0" presId="urn:microsoft.com/office/officeart/2005/8/layout/hierarchy4"/>
    <dgm:cxn modelId="{5F378C45-D969-FD4A-AB53-E0F95238B7C9}" type="presParOf" srcId="{8F2A0AC3-3039-6342-85A0-1834F511F59D}" destId="{E81121FE-3C74-4D4D-B6E2-A1471C366178}" srcOrd="2" destOrd="0" presId="urn:microsoft.com/office/officeart/2005/8/layout/hierarchy4"/>
    <dgm:cxn modelId="{01417E52-B1AD-DB46-BBFB-7FC0364D7EBF}" type="presParOf" srcId="{E81121FE-3C74-4D4D-B6E2-A1471C366178}" destId="{8361ABA4-E38D-7544-815D-E4BA12F6ADC2}" srcOrd="0" destOrd="0" presId="urn:microsoft.com/office/officeart/2005/8/layout/hierarchy4"/>
    <dgm:cxn modelId="{68CC6278-BE98-1C41-9594-D413B9A60AFF}" type="presParOf" srcId="{8361ABA4-E38D-7544-815D-E4BA12F6ADC2}" destId="{2D753B12-D1A6-744B-A033-D3F8B19B0225}" srcOrd="0" destOrd="0" presId="urn:microsoft.com/office/officeart/2005/8/layout/hierarchy4"/>
    <dgm:cxn modelId="{F8334222-A3FB-2746-BC1A-E547766A62AB}" type="presParOf" srcId="{8361ABA4-E38D-7544-815D-E4BA12F6ADC2}" destId="{07E8B54F-AE81-AF4E-A910-CBE139E5D8F0}" srcOrd="1" destOrd="0" presId="urn:microsoft.com/office/officeart/2005/8/layout/hierarchy4"/>
    <dgm:cxn modelId="{4A4A6ED5-83B5-A049-AA9B-E1F9F57C4106}" type="presParOf" srcId="{E81121FE-3C74-4D4D-B6E2-A1471C366178}" destId="{88EE8D94-E9F7-8943-BC1A-8CDDEDAB7968}" srcOrd="1" destOrd="0" presId="urn:microsoft.com/office/officeart/2005/8/layout/hierarchy4"/>
    <dgm:cxn modelId="{B39EB30D-DC3D-6E42-99DB-DCD93932D8D4}" type="presParOf" srcId="{E81121FE-3C74-4D4D-B6E2-A1471C366178}" destId="{3343F805-5120-CA48-A813-7650D56627CA}" srcOrd="2" destOrd="0" presId="urn:microsoft.com/office/officeart/2005/8/layout/hierarchy4"/>
    <dgm:cxn modelId="{A81FF22D-A346-314C-8CA5-E4A5DC1E7A49}" type="presParOf" srcId="{3343F805-5120-CA48-A813-7650D56627CA}" destId="{3F4B94E7-493D-B142-9874-2ACCC57CD9FB}" srcOrd="0" destOrd="0" presId="urn:microsoft.com/office/officeart/2005/8/layout/hierarchy4"/>
    <dgm:cxn modelId="{D40C6808-BCE0-D844-94A1-FA05029D95F5}" type="presParOf" srcId="{3343F805-5120-CA48-A813-7650D56627CA}" destId="{68EEE045-397C-D549-ADCF-62866656A153}" srcOrd="1" destOrd="0" presId="urn:microsoft.com/office/officeart/2005/8/layout/hierarchy4"/>
    <dgm:cxn modelId="{22019D72-6096-0943-820C-DE1717D44AA7}" type="presParOf" srcId="{E81121FE-3C74-4D4D-B6E2-A1471C366178}" destId="{8E6EDAC4-00D7-AC48-A758-B8567013D468}" srcOrd="3" destOrd="0" presId="urn:microsoft.com/office/officeart/2005/8/layout/hierarchy4"/>
    <dgm:cxn modelId="{BBD81E9A-C364-CF4B-826B-2840FE4C4F80}" type="presParOf" srcId="{E81121FE-3C74-4D4D-B6E2-A1471C366178}" destId="{B38C6E17-A636-AF46-8B89-E7730E9EE244}" srcOrd="4" destOrd="0" presId="urn:microsoft.com/office/officeart/2005/8/layout/hierarchy4"/>
    <dgm:cxn modelId="{3677B39C-23BB-7C44-835F-7799EBBA71D5}" type="presParOf" srcId="{B38C6E17-A636-AF46-8B89-E7730E9EE244}" destId="{354F87E8-8608-844B-8278-1CAA59C47A7D}" srcOrd="0" destOrd="0" presId="urn:microsoft.com/office/officeart/2005/8/layout/hierarchy4"/>
    <dgm:cxn modelId="{A0C8BEE4-E32F-1A43-B977-3A557C782674}" type="presParOf" srcId="{B38C6E17-A636-AF46-8B89-E7730E9EE244}" destId="{3E8C2A8F-E1D9-8144-B76A-D69AAB4818E6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413BDE9-F334-2946-B28C-0688BD2FC51B}" type="doc">
      <dgm:prSet loTypeId="urn:microsoft.com/office/officeart/2005/8/layout/StepDownProcess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AFDF06-F281-B243-A1F1-67D991EA4ADD}">
      <dgm:prSet custT="1"/>
      <dgm:spPr/>
      <dgm:t>
        <a:bodyPr/>
        <a:lstStyle/>
        <a:p>
          <a:r>
            <a:rPr lang="en-FI" sz="1800" dirty="0">
              <a:latin typeface="Bembo" panose="02020502050201020203" pitchFamily="18" charset="0"/>
            </a:rPr>
            <a:t>Why Choose Us</a:t>
          </a:r>
        </a:p>
      </dgm:t>
    </dgm:pt>
    <dgm:pt modelId="{1C2DEAE9-40B7-B645-8306-52131FA17A80}" type="parTrans" cxnId="{FDF3AF7F-64A7-6744-BC1A-D63996463059}">
      <dgm:prSet/>
      <dgm:spPr/>
      <dgm:t>
        <a:bodyPr/>
        <a:lstStyle/>
        <a:p>
          <a:endParaRPr lang="en-GB"/>
        </a:p>
      </dgm:t>
    </dgm:pt>
    <dgm:pt modelId="{A01BACD0-E2D1-8044-A55E-AAEDF4290AD3}" type="sibTrans" cxnId="{FDF3AF7F-64A7-6744-BC1A-D63996463059}">
      <dgm:prSet/>
      <dgm:spPr/>
      <dgm:t>
        <a:bodyPr/>
        <a:lstStyle/>
        <a:p>
          <a:endParaRPr lang="en-GB"/>
        </a:p>
      </dgm:t>
    </dgm:pt>
    <dgm:pt modelId="{D45A5932-629D-3A46-8557-1584D81E5BE4}">
      <dgm:prSet custT="1"/>
      <dgm:spPr/>
      <dgm:t>
        <a:bodyPr/>
        <a:lstStyle/>
        <a:p>
          <a:pPr algn="l"/>
          <a:r>
            <a:rPr lang="en-FI" sz="1800" dirty="0">
              <a:latin typeface="Bembo" panose="02020502050201020203" pitchFamily="18" charset="0"/>
            </a:rPr>
            <a:t>End to End Solution</a:t>
          </a:r>
        </a:p>
      </dgm:t>
    </dgm:pt>
    <dgm:pt modelId="{2E0E2160-9175-8E45-9E2A-D629431EAB30}" type="parTrans" cxnId="{7437C560-7B32-5145-A1F6-343726AB6CD4}">
      <dgm:prSet/>
      <dgm:spPr/>
      <dgm:t>
        <a:bodyPr/>
        <a:lstStyle/>
        <a:p>
          <a:endParaRPr lang="en-GB"/>
        </a:p>
      </dgm:t>
    </dgm:pt>
    <dgm:pt modelId="{5ED7E3E3-156B-E94B-B59A-B78580CF84A8}" type="sibTrans" cxnId="{7437C560-7B32-5145-A1F6-343726AB6CD4}">
      <dgm:prSet/>
      <dgm:spPr/>
      <dgm:t>
        <a:bodyPr/>
        <a:lstStyle/>
        <a:p>
          <a:endParaRPr lang="en-GB"/>
        </a:p>
      </dgm:t>
    </dgm:pt>
    <dgm:pt modelId="{A622BBD3-77EB-644D-9E9C-95C932434554}">
      <dgm:prSet custT="1"/>
      <dgm:spPr/>
      <dgm:t>
        <a:bodyPr/>
        <a:lstStyle/>
        <a:p>
          <a:pPr algn="l"/>
          <a:r>
            <a:rPr lang="en-FI" sz="1800" dirty="0">
              <a:latin typeface="Bembo" panose="02020502050201020203" pitchFamily="18" charset="0"/>
            </a:rPr>
            <a:t>Increasing User Engagement</a:t>
          </a:r>
        </a:p>
      </dgm:t>
    </dgm:pt>
    <dgm:pt modelId="{D118C577-EC7E-4C40-9D99-465D37493D38}" type="parTrans" cxnId="{066FE103-79AF-2D48-BB8E-5378F6DAF9C5}">
      <dgm:prSet/>
      <dgm:spPr/>
      <dgm:t>
        <a:bodyPr/>
        <a:lstStyle/>
        <a:p>
          <a:endParaRPr lang="en-GB"/>
        </a:p>
      </dgm:t>
    </dgm:pt>
    <dgm:pt modelId="{F1E41BEB-8AFD-D640-93C3-CFB0A33FAEFA}" type="sibTrans" cxnId="{066FE103-79AF-2D48-BB8E-5378F6DAF9C5}">
      <dgm:prSet/>
      <dgm:spPr/>
      <dgm:t>
        <a:bodyPr/>
        <a:lstStyle/>
        <a:p>
          <a:endParaRPr lang="en-GB"/>
        </a:p>
      </dgm:t>
    </dgm:pt>
    <dgm:pt modelId="{8E01CA3C-4FE8-D84E-B23F-1BB265547B2A}">
      <dgm:prSet custT="1"/>
      <dgm:spPr/>
      <dgm:t>
        <a:bodyPr/>
        <a:lstStyle/>
        <a:p>
          <a:r>
            <a:rPr lang="en-FI" sz="1800" dirty="0">
              <a:latin typeface="Bembo" panose="02020502050201020203" pitchFamily="18" charset="0"/>
            </a:rPr>
            <a:t>Data Driven Solution</a:t>
          </a:r>
        </a:p>
      </dgm:t>
    </dgm:pt>
    <dgm:pt modelId="{35DABDE0-F259-3C47-B935-A7352370182E}" type="parTrans" cxnId="{F2FBA8D3-65F3-2342-9484-6BB7D2EE423C}">
      <dgm:prSet/>
      <dgm:spPr/>
      <dgm:t>
        <a:bodyPr/>
        <a:lstStyle/>
        <a:p>
          <a:endParaRPr lang="en-GB"/>
        </a:p>
      </dgm:t>
    </dgm:pt>
    <dgm:pt modelId="{4D37C99A-EEAC-7448-BAB7-5FE6B78F61F7}" type="sibTrans" cxnId="{F2FBA8D3-65F3-2342-9484-6BB7D2EE423C}">
      <dgm:prSet/>
      <dgm:spPr/>
      <dgm:t>
        <a:bodyPr/>
        <a:lstStyle/>
        <a:p>
          <a:endParaRPr lang="en-GB"/>
        </a:p>
      </dgm:t>
    </dgm:pt>
    <dgm:pt modelId="{8A689C07-50F8-204C-9131-CB01030BFB01}">
      <dgm:prSet custT="1"/>
      <dgm:spPr/>
      <dgm:t>
        <a:bodyPr/>
        <a:lstStyle/>
        <a:p>
          <a:pPr algn="l"/>
          <a:r>
            <a:rPr lang="en-FI" sz="1800" dirty="0">
              <a:latin typeface="Bembo" panose="02020502050201020203" pitchFamily="18" charset="0"/>
            </a:rPr>
            <a:t>Organizational Efficiency </a:t>
          </a:r>
        </a:p>
      </dgm:t>
    </dgm:pt>
    <dgm:pt modelId="{0359C951-C49E-7644-839A-94715BA32A6C}" type="parTrans" cxnId="{210D2AD6-16AF-CB4D-9302-724A407926EE}">
      <dgm:prSet/>
      <dgm:spPr/>
      <dgm:t>
        <a:bodyPr/>
        <a:lstStyle/>
        <a:p>
          <a:endParaRPr lang="en-GB"/>
        </a:p>
      </dgm:t>
    </dgm:pt>
    <dgm:pt modelId="{BA5FC9E9-B36B-4A48-BD79-E8312C25D986}" type="sibTrans" cxnId="{210D2AD6-16AF-CB4D-9302-724A407926EE}">
      <dgm:prSet/>
      <dgm:spPr/>
      <dgm:t>
        <a:bodyPr/>
        <a:lstStyle/>
        <a:p>
          <a:endParaRPr lang="en-GB"/>
        </a:p>
      </dgm:t>
    </dgm:pt>
    <dgm:pt modelId="{7B5D1EE5-C5E9-174B-AB58-F7242996AEFC}" type="pres">
      <dgm:prSet presAssocID="{0413BDE9-F334-2946-B28C-0688BD2FC51B}" presName="rootnode" presStyleCnt="0">
        <dgm:presLayoutVars>
          <dgm:chMax/>
          <dgm:chPref/>
          <dgm:dir/>
          <dgm:animLvl val="lvl"/>
        </dgm:presLayoutVars>
      </dgm:prSet>
      <dgm:spPr/>
    </dgm:pt>
    <dgm:pt modelId="{CC419885-A1DF-7146-805B-575E59BAFD17}" type="pres">
      <dgm:prSet presAssocID="{9CAFDF06-F281-B243-A1F1-67D991EA4ADD}" presName="composite" presStyleCnt="0"/>
      <dgm:spPr/>
    </dgm:pt>
    <dgm:pt modelId="{ED731C99-C7B9-634D-9D8A-459C370663C9}" type="pres">
      <dgm:prSet presAssocID="{9CAFDF06-F281-B243-A1F1-67D991EA4ADD}" presName="bentUpArrow1" presStyleLbl="alignImgPlace1" presStyleIdx="0" presStyleCnt="4" custScaleX="120664" custScaleY="113277" custLinFactNeighborX="-57723" custLinFactNeighborY="-76668"/>
      <dgm:spPr/>
    </dgm:pt>
    <dgm:pt modelId="{13DBD680-1C18-CE40-901F-A7E6C08C143B}" type="pres">
      <dgm:prSet presAssocID="{9CAFDF06-F281-B243-A1F1-67D991EA4ADD}" presName="ParentText" presStyleLbl="node1" presStyleIdx="0" presStyleCnt="5" custScaleX="234613" custScaleY="101021" custLinFactNeighborX="-566" custLinFactNeighborY="-67388">
        <dgm:presLayoutVars>
          <dgm:chMax val="1"/>
          <dgm:chPref val="1"/>
          <dgm:bulletEnabled val="1"/>
        </dgm:presLayoutVars>
      </dgm:prSet>
      <dgm:spPr/>
    </dgm:pt>
    <dgm:pt modelId="{3BFAB9D1-72A6-7647-8577-A96204067424}" type="pres">
      <dgm:prSet presAssocID="{9CAFDF06-F281-B243-A1F1-67D991EA4ADD}" presName="Child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DA500BC8-AA58-5148-BFCD-E77B7A99E2B0}" type="pres">
      <dgm:prSet presAssocID="{A01BACD0-E2D1-8044-A55E-AAEDF4290AD3}" presName="sibTrans" presStyleCnt="0"/>
      <dgm:spPr/>
    </dgm:pt>
    <dgm:pt modelId="{75759E9A-FD16-2746-81CB-E2590B603D46}" type="pres">
      <dgm:prSet presAssocID="{D45A5932-629D-3A46-8557-1584D81E5BE4}" presName="composite" presStyleCnt="0"/>
      <dgm:spPr/>
    </dgm:pt>
    <dgm:pt modelId="{886315D1-1094-424E-9348-1B224A852CD7}" type="pres">
      <dgm:prSet presAssocID="{D45A5932-629D-3A46-8557-1584D81E5BE4}" presName="bentUpArrow1" presStyleLbl="alignImgPlace1" presStyleIdx="1" presStyleCnt="4" custScaleX="129463" custScaleY="133307" custLinFactNeighborX="-95309" custLinFactNeighborY="-73421"/>
      <dgm:spPr/>
    </dgm:pt>
    <dgm:pt modelId="{E3CA28ED-C754-8442-BC7C-AB466C8330A0}" type="pres">
      <dgm:prSet presAssocID="{D45A5932-629D-3A46-8557-1584D81E5BE4}" presName="ParentText" presStyleLbl="node1" presStyleIdx="1" presStyleCnt="5" custScaleX="243691" custScaleY="91694" custLinFactNeighborX="-4072" custLinFactNeighborY="-62464">
        <dgm:presLayoutVars>
          <dgm:chMax val="1"/>
          <dgm:chPref val="1"/>
          <dgm:bulletEnabled val="1"/>
        </dgm:presLayoutVars>
      </dgm:prSet>
      <dgm:spPr/>
    </dgm:pt>
    <dgm:pt modelId="{C92D55B3-0592-4D4F-BAD9-C6BD8699CF53}" type="pres">
      <dgm:prSet presAssocID="{D45A5932-629D-3A46-8557-1584D81E5BE4}" presName="Child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CED5A1C7-D86E-9D48-8CF8-8342155120BE}" type="pres">
      <dgm:prSet presAssocID="{5ED7E3E3-156B-E94B-B59A-B78580CF84A8}" presName="sibTrans" presStyleCnt="0"/>
      <dgm:spPr/>
    </dgm:pt>
    <dgm:pt modelId="{07DF800A-5D1B-4A43-808E-BD5F9220F0DE}" type="pres">
      <dgm:prSet presAssocID="{A622BBD3-77EB-644D-9E9C-95C932434554}" presName="composite" presStyleCnt="0"/>
      <dgm:spPr/>
    </dgm:pt>
    <dgm:pt modelId="{849B1E52-8E0B-4B4E-9BAE-9B85CDE7650A}" type="pres">
      <dgm:prSet presAssocID="{A622BBD3-77EB-644D-9E9C-95C932434554}" presName="bentUpArrow1" presStyleLbl="alignImgPlace1" presStyleIdx="2" presStyleCnt="4" custLinFactX="-39801" custLinFactNeighborX="-100000" custLinFactNeighborY="-83454"/>
      <dgm:spPr/>
    </dgm:pt>
    <dgm:pt modelId="{0C49702E-E41C-CD48-94A6-CFC94051E929}" type="pres">
      <dgm:prSet presAssocID="{A622BBD3-77EB-644D-9E9C-95C932434554}" presName="ParentText" presStyleLbl="node1" presStyleIdx="2" presStyleCnt="5" custScaleX="293480" custScaleY="116384" custLinFactNeighborX="-22071" custLinFactNeighborY="-74397">
        <dgm:presLayoutVars>
          <dgm:chMax val="1"/>
          <dgm:chPref val="1"/>
          <dgm:bulletEnabled val="1"/>
        </dgm:presLayoutVars>
      </dgm:prSet>
      <dgm:spPr/>
    </dgm:pt>
    <dgm:pt modelId="{FA8C1460-8C90-9142-A052-331F44B4B15B}" type="pres">
      <dgm:prSet presAssocID="{A622BBD3-77EB-644D-9E9C-95C932434554}" presName="Child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AF60687-D444-4547-B464-BEC87F78A917}" type="pres">
      <dgm:prSet presAssocID="{F1E41BEB-8AFD-D640-93C3-CFB0A33FAEFA}" presName="sibTrans" presStyleCnt="0"/>
      <dgm:spPr/>
    </dgm:pt>
    <dgm:pt modelId="{C34BC331-831E-AB49-9D91-7DFF13E6C756}" type="pres">
      <dgm:prSet presAssocID="{8E01CA3C-4FE8-D84E-B23F-1BB265547B2A}" presName="composite" presStyleCnt="0"/>
      <dgm:spPr/>
    </dgm:pt>
    <dgm:pt modelId="{4CBF74F4-7496-1740-AFE1-BFB964E7EDDD}" type="pres">
      <dgm:prSet presAssocID="{8E01CA3C-4FE8-D84E-B23F-1BB265547B2A}" presName="bentUpArrow1" presStyleLbl="alignImgPlace1" presStyleIdx="3" presStyleCnt="4" custLinFactNeighborX="-87998" custLinFactNeighborY="-68837"/>
      <dgm:spPr/>
    </dgm:pt>
    <dgm:pt modelId="{42F18D18-5BD6-204B-9089-248FF42948A3}" type="pres">
      <dgm:prSet presAssocID="{8E01CA3C-4FE8-D84E-B23F-1BB265547B2A}" presName="ParentText" presStyleLbl="node1" presStyleIdx="3" presStyleCnt="5" custScaleX="239033" custScaleY="114123" custLinFactNeighborX="-33887" custLinFactNeighborY="-61539">
        <dgm:presLayoutVars>
          <dgm:chMax val="1"/>
          <dgm:chPref val="1"/>
          <dgm:bulletEnabled val="1"/>
        </dgm:presLayoutVars>
      </dgm:prSet>
      <dgm:spPr/>
    </dgm:pt>
    <dgm:pt modelId="{11E85BF8-8DB5-4A43-9224-BEA73020A1F3}" type="pres">
      <dgm:prSet presAssocID="{8E01CA3C-4FE8-D84E-B23F-1BB265547B2A}" presName="ChildText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3F04AB59-013A-5A48-B565-1FD750A9CF9C}" type="pres">
      <dgm:prSet presAssocID="{4D37C99A-EEAC-7448-BAB7-5FE6B78F61F7}" presName="sibTrans" presStyleCnt="0"/>
      <dgm:spPr/>
    </dgm:pt>
    <dgm:pt modelId="{7F171539-9BF7-1845-8CD7-31544F10DB37}" type="pres">
      <dgm:prSet presAssocID="{8A689C07-50F8-204C-9131-CB01030BFB01}" presName="composite" presStyleCnt="0"/>
      <dgm:spPr/>
    </dgm:pt>
    <dgm:pt modelId="{8DDEB56E-3922-A441-856C-E13EC4461F9A}" type="pres">
      <dgm:prSet presAssocID="{8A689C07-50F8-204C-9131-CB01030BFB01}" presName="ParentText" presStyleLbl="node1" presStyleIdx="4" presStyleCnt="5" custScaleX="221277" custScaleY="104737" custLinFactNeighborX="-24974" custLinFactNeighborY="-49241">
        <dgm:presLayoutVars>
          <dgm:chMax val="1"/>
          <dgm:chPref val="1"/>
          <dgm:bulletEnabled val="1"/>
        </dgm:presLayoutVars>
      </dgm:prSet>
      <dgm:spPr/>
    </dgm:pt>
  </dgm:ptLst>
  <dgm:cxnLst>
    <dgm:cxn modelId="{066FE103-79AF-2D48-BB8E-5378F6DAF9C5}" srcId="{0413BDE9-F334-2946-B28C-0688BD2FC51B}" destId="{A622BBD3-77EB-644D-9E9C-95C932434554}" srcOrd="2" destOrd="0" parTransId="{D118C577-EC7E-4C40-9D99-465D37493D38}" sibTransId="{F1E41BEB-8AFD-D640-93C3-CFB0A33FAEFA}"/>
    <dgm:cxn modelId="{A6D45B4E-F2FD-F044-A516-555D874B794A}" type="presOf" srcId="{0413BDE9-F334-2946-B28C-0688BD2FC51B}" destId="{7B5D1EE5-C5E9-174B-AB58-F7242996AEFC}" srcOrd="0" destOrd="0" presId="urn:microsoft.com/office/officeart/2005/8/layout/StepDownProcess"/>
    <dgm:cxn modelId="{7437C560-7B32-5145-A1F6-343726AB6CD4}" srcId="{0413BDE9-F334-2946-B28C-0688BD2FC51B}" destId="{D45A5932-629D-3A46-8557-1584D81E5BE4}" srcOrd="1" destOrd="0" parTransId="{2E0E2160-9175-8E45-9E2A-D629431EAB30}" sibTransId="{5ED7E3E3-156B-E94B-B59A-B78580CF84A8}"/>
    <dgm:cxn modelId="{FDF3AF7F-64A7-6744-BC1A-D63996463059}" srcId="{0413BDE9-F334-2946-B28C-0688BD2FC51B}" destId="{9CAFDF06-F281-B243-A1F1-67D991EA4ADD}" srcOrd="0" destOrd="0" parTransId="{1C2DEAE9-40B7-B645-8306-52131FA17A80}" sibTransId="{A01BACD0-E2D1-8044-A55E-AAEDF4290AD3}"/>
    <dgm:cxn modelId="{BE6B319A-D5DA-F34F-A969-E9A441ABA597}" type="presOf" srcId="{A622BBD3-77EB-644D-9E9C-95C932434554}" destId="{0C49702E-E41C-CD48-94A6-CFC94051E929}" srcOrd="0" destOrd="0" presId="urn:microsoft.com/office/officeart/2005/8/layout/StepDownProcess"/>
    <dgm:cxn modelId="{5F68ECAA-3C9A-D042-AF27-B9297A98E9DA}" type="presOf" srcId="{9CAFDF06-F281-B243-A1F1-67D991EA4ADD}" destId="{13DBD680-1C18-CE40-901F-A7E6C08C143B}" srcOrd="0" destOrd="0" presId="urn:microsoft.com/office/officeart/2005/8/layout/StepDownProcess"/>
    <dgm:cxn modelId="{3C80A1BE-8538-D440-8468-6EDA7DF1D1DB}" type="presOf" srcId="{8A689C07-50F8-204C-9131-CB01030BFB01}" destId="{8DDEB56E-3922-A441-856C-E13EC4461F9A}" srcOrd="0" destOrd="0" presId="urn:microsoft.com/office/officeart/2005/8/layout/StepDownProcess"/>
    <dgm:cxn modelId="{AABADBD1-69CD-DE43-A694-3FA965E90BF7}" type="presOf" srcId="{8E01CA3C-4FE8-D84E-B23F-1BB265547B2A}" destId="{42F18D18-5BD6-204B-9089-248FF42948A3}" srcOrd="0" destOrd="0" presId="urn:microsoft.com/office/officeart/2005/8/layout/StepDownProcess"/>
    <dgm:cxn modelId="{F2FBA8D3-65F3-2342-9484-6BB7D2EE423C}" srcId="{0413BDE9-F334-2946-B28C-0688BD2FC51B}" destId="{8E01CA3C-4FE8-D84E-B23F-1BB265547B2A}" srcOrd="3" destOrd="0" parTransId="{35DABDE0-F259-3C47-B935-A7352370182E}" sibTransId="{4D37C99A-EEAC-7448-BAB7-5FE6B78F61F7}"/>
    <dgm:cxn modelId="{210D2AD6-16AF-CB4D-9302-724A407926EE}" srcId="{0413BDE9-F334-2946-B28C-0688BD2FC51B}" destId="{8A689C07-50F8-204C-9131-CB01030BFB01}" srcOrd="4" destOrd="0" parTransId="{0359C951-C49E-7644-839A-94715BA32A6C}" sibTransId="{BA5FC9E9-B36B-4A48-BD79-E8312C25D986}"/>
    <dgm:cxn modelId="{2DC2A6F0-1E04-8440-888E-7A7D3B8A71A1}" type="presOf" srcId="{D45A5932-629D-3A46-8557-1584D81E5BE4}" destId="{E3CA28ED-C754-8442-BC7C-AB466C8330A0}" srcOrd="0" destOrd="0" presId="urn:microsoft.com/office/officeart/2005/8/layout/StepDownProcess"/>
    <dgm:cxn modelId="{560B21AE-E19E-1046-A088-0A0A80D36911}" type="presParOf" srcId="{7B5D1EE5-C5E9-174B-AB58-F7242996AEFC}" destId="{CC419885-A1DF-7146-805B-575E59BAFD17}" srcOrd="0" destOrd="0" presId="urn:microsoft.com/office/officeart/2005/8/layout/StepDownProcess"/>
    <dgm:cxn modelId="{B0615CC0-F8DB-F545-8AE7-0542F31359A6}" type="presParOf" srcId="{CC419885-A1DF-7146-805B-575E59BAFD17}" destId="{ED731C99-C7B9-634D-9D8A-459C370663C9}" srcOrd="0" destOrd="0" presId="urn:microsoft.com/office/officeart/2005/8/layout/StepDownProcess"/>
    <dgm:cxn modelId="{86AFBB58-B487-8C47-81C5-31E9C14E1694}" type="presParOf" srcId="{CC419885-A1DF-7146-805B-575E59BAFD17}" destId="{13DBD680-1C18-CE40-901F-A7E6C08C143B}" srcOrd="1" destOrd="0" presId="urn:microsoft.com/office/officeart/2005/8/layout/StepDownProcess"/>
    <dgm:cxn modelId="{0001D4BF-1782-014C-B2BD-DD76859601BF}" type="presParOf" srcId="{CC419885-A1DF-7146-805B-575E59BAFD17}" destId="{3BFAB9D1-72A6-7647-8577-A96204067424}" srcOrd="2" destOrd="0" presId="urn:microsoft.com/office/officeart/2005/8/layout/StepDownProcess"/>
    <dgm:cxn modelId="{75A3D9F0-C62E-E04F-9AB3-72EE1C44FBF7}" type="presParOf" srcId="{7B5D1EE5-C5E9-174B-AB58-F7242996AEFC}" destId="{DA500BC8-AA58-5148-BFCD-E77B7A99E2B0}" srcOrd="1" destOrd="0" presId="urn:microsoft.com/office/officeart/2005/8/layout/StepDownProcess"/>
    <dgm:cxn modelId="{A37532C3-5035-7B45-81D4-75DB5C61F61C}" type="presParOf" srcId="{7B5D1EE5-C5E9-174B-AB58-F7242996AEFC}" destId="{75759E9A-FD16-2746-81CB-E2590B603D46}" srcOrd="2" destOrd="0" presId="urn:microsoft.com/office/officeart/2005/8/layout/StepDownProcess"/>
    <dgm:cxn modelId="{778A5120-1D9C-6D40-B28B-70FDDD34C33F}" type="presParOf" srcId="{75759E9A-FD16-2746-81CB-E2590B603D46}" destId="{886315D1-1094-424E-9348-1B224A852CD7}" srcOrd="0" destOrd="0" presId="urn:microsoft.com/office/officeart/2005/8/layout/StepDownProcess"/>
    <dgm:cxn modelId="{B500A283-5A7A-0543-9F78-9EABC497B2E7}" type="presParOf" srcId="{75759E9A-FD16-2746-81CB-E2590B603D46}" destId="{E3CA28ED-C754-8442-BC7C-AB466C8330A0}" srcOrd="1" destOrd="0" presId="urn:microsoft.com/office/officeart/2005/8/layout/StepDownProcess"/>
    <dgm:cxn modelId="{FE77088D-D2EF-3145-909A-D500B1CB119E}" type="presParOf" srcId="{75759E9A-FD16-2746-81CB-E2590B603D46}" destId="{C92D55B3-0592-4D4F-BAD9-C6BD8699CF53}" srcOrd="2" destOrd="0" presId="urn:microsoft.com/office/officeart/2005/8/layout/StepDownProcess"/>
    <dgm:cxn modelId="{BBF8FFA8-E047-114C-9E93-C0633CB0E400}" type="presParOf" srcId="{7B5D1EE5-C5E9-174B-AB58-F7242996AEFC}" destId="{CED5A1C7-D86E-9D48-8CF8-8342155120BE}" srcOrd="3" destOrd="0" presId="urn:microsoft.com/office/officeart/2005/8/layout/StepDownProcess"/>
    <dgm:cxn modelId="{AFDAA3B5-438E-844F-954C-D4010247AE0D}" type="presParOf" srcId="{7B5D1EE5-C5E9-174B-AB58-F7242996AEFC}" destId="{07DF800A-5D1B-4A43-808E-BD5F9220F0DE}" srcOrd="4" destOrd="0" presId="urn:microsoft.com/office/officeart/2005/8/layout/StepDownProcess"/>
    <dgm:cxn modelId="{CF98ED54-8A26-C945-8258-31AA26D0C652}" type="presParOf" srcId="{07DF800A-5D1B-4A43-808E-BD5F9220F0DE}" destId="{849B1E52-8E0B-4B4E-9BAE-9B85CDE7650A}" srcOrd="0" destOrd="0" presId="urn:microsoft.com/office/officeart/2005/8/layout/StepDownProcess"/>
    <dgm:cxn modelId="{EC7C0887-F060-0044-B605-56E12C0E81A1}" type="presParOf" srcId="{07DF800A-5D1B-4A43-808E-BD5F9220F0DE}" destId="{0C49702E-E41C-CD48-94A6-CFC94051E929}" srcOrd="1" destOrd="0" presId="urn:microsoft.com/office/officeart/2005/8/layout/StepDownProcess"/>
    <dgm:cxn modelId="{E2E12B4D-E683-1C4F-9427-650CEAE1283A}" type="presParOf" srcId="{07DF800A-5D1B-4A43-808E-BD5F9220F0DE}" destId="{FA8C1460-8C90-9142-A052-331F44B4B15B}" srcOrd="2" destOrd="0" presId="urn:microsoft.com/office/officeart/2005/8/layout/StepDownProcess"/>
    <dgm:cxn modelId="{E784765F-B109-744E-9C7F-389D42CDCD13}" type="presParOf" srcId="{7B5D1EE5-C5E9-174B-AB58-F7242996AEFC}" destId="{9AF60687-D444-4547-B464-BEC87F78A917}" srcOrd="5" destOrd="0" presId="urn:microsoft.com/office/officeart/2005/8/layout/StepDownProcess"/>
    <dgm:cxn modelId="{FDEFAA4F-4783-514D-8B32-687A5A8DDC6E}" type="presParOf" srcId="{7B5D1EE5-C5E9-174B-AB58-F7242996AEFC}" destId="{C34BC331-831E-AB49-9D91-7DFF13E6C756}" srcOrd="6" destOrd="0" presId="urn:microsoft.com/office/officeart/2005/8/layout/StepDownProcess"/>
    <dgm:cxn modelId="{F788753F-8381-094E-BCFD-BB7AFEF45818}" type="presParOf" srcId="{C34BC331-831E-AB49-9D91-7DFF13E6C756}" destId="{4CBF74F4-7496-1740-AFE1-BFB964E7EDDD}" srcOrd="0" destOrd="0" presId="urn:microsoft.com/office/officeart/2005/8/layout/StepDownProcess"/>
    <dgm:cxn modelId="{C08D3130-99C0-0A4A-AABC-F7789C7A3782}" type="presParOf" srcId="{C34BC331-831E-AB49-9D91-7DFF13E6C756}" destId="{42F18D18-5BD6-204B-9089-248FF42948A3}" srcOrd="1" destOrd="0" presId="urn:microsoft.com/office/officeart/2005/8/layout/StepDownProcess"/>
    <dgm:cxn modelId="{DEB0C678-D6D6-FC43-9AF7-4F5ADF0C9777}" type="presParOf" srcId="{C34BC331-831E-AB49-9D91-7DFF13E6C756}" destId="{11E85BF8-8DB5-4A43-9224-BEA73020A1F3}" srcOrd="2" destOrd="0" presId="urn:microsoft.com/office/officeart/2005/8/layout/StepDownProcess"/>
    <dgm:cxn modelId="{16B3B68E-8F25-D347-993F-B6670A9C5D9B}" type="presParOf" srcId="{7B5D1EE5-C5E9-174B-AB58-F7242996AEFC}" destId="{3F04AB59-013A-5A48-B565-1FD750A9CF9C}" srcOrd="7" destOrd="0" presId="urn:microsoft.com/office/officeart/2005/8/layout/StepDownProcess"/>
    <dgm:cxn modelId="{9AC7BAD0-0B07-F942-A33A-81C23CC417CA}" type="presParOf" srcId="{7B5D1EE5-C5E9-174B-AB58-F7242996AEFC}" destId="{7F171539-9BF7-1845-8CD7-31544F10DB37}" srcOrd="8" destOrd="0" presId="urn:microsoft.com/office/officeart/2005/8/layout/StepDownProcess"/>
    <dgm:cxn modelId="{01818AC3-FC1F-9D4B-ABC7-8F61A8461404}" type="presParOf" srcId="{7F171539-9BF7-1845-8CD7-31544F10DB37}" destId="{8DDEB56E-3922-A441-856C-E13EC4461F9A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93DBAE-8CB5-6F43-B506-432B97C097E8}">
      <dsp:nvSpPr>
        <dsp:cNvPr id="0" name=""/>
        <dsp:cNvSpPr/>
      </dsp:nvSpPr>
      <dsp:spPr>
        <a:xfrm>
          <a:off x="0" y="108214"/>
          <a:ext cx="5284115" cy="1031354"/>
        </a:xfrm>
        <a:prstGeom prst="roundRect">
          <a:avLst/>
        </a:prstGeom>
        <a:solidFill>
          <a:schemeClr val="accent1">
            <a:lumMod val="75000"/>
          </a:schemeClr>
        </a:solidFill>
        <a:ln>
          <a:solidFill>
            <a:srgbClr val="A6D4BE"/>
          </a:solidFill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As simple as it gets</a:t>
          </a:r>
          <a:endParaRPr lang="en-FI" sz="4300" kern="1200" dirty="0"/>
        </a:p>
      </dsp:txBody>
      <dsp:txXfrm>
        <a:off x="50347" y="158561"/>
        <a:ext cx="5183421" cy="9306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DB5E12-8DC2-A141-93B3-0BC39ECB829A}">
      <dsp:nvSpPr>
        <dsp:cNvPr id="0" name=""/>
        <dsp:cNvSpPr/>
      </dsp:nvSpPr>
      <dsp:spPr>
        <a:xfrm>
          <a:off x="1436171" y="188210"/>
          <a:ext cx="1525128" cy="928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>
              <a:latin typeface="Bembo" panose="02020502050201020203" pitchFamily="18" charset="0"/>
            </a:rPr>
            <a:t>Recommendation</a:t>
          </a:r>
        </a:p>
      </dsp:txBody>
      <dsp:txXfrm>
        <a:off x="1436171" y="188210"/>
        <a:ext cx="1525128" cy="928298"/>
      </dsp:txXfrm>
    </dsp:sp>
    <dsp:sp modelId="{F682E7F3-4B6D-6048-B706-4CC2B898A25C}">
      <dsp:nvSpPr>
        <dsp:cNvPr id="0" name=""/>
        <dsp:cNvSpPr/>
      </dsp:nvSpPr>
      <dsp:spPr>
        <a:xfrm>
          <a:off x="328550" y="65005"/>
          <a:ext cx="2194215" cy="2194215"/>
        </a:xfrm>
        <a:prstGeom prst="circularArrow">
          <a:avLst>
            <a:gd name="adj1" fmla="val 8250"/>
            <a:gd name="adj2" fmla="val 576230"/>
            <a:gd name="adj3" fmla="val 3289823"/>
            <a:gd name="adj4" fmla="val 230282"/>
            <a:gd name="adj5" fmla="val 962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148FA0-6BC9-7A4E-A375-6511E1C899A2}">
      <dsp:nvSpPr>
        <dsp:cNvPr id="0" name=""/>
        <dsp:cNvSpPr/>
      </dsp:nvSpPr>
      <dsp:spPr>
        <a:xfrm>
          <a:off x="867293" y="1533588"/>
          <a:ext cx="928298" cy="9282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>
              <a:latin typeface="Bembo" panose="02020502050201020203" pitchFamily="18" charset="0"/>
            </a:rPr>
            <a:t>Analysing</a:t>
          </a:r>
        </a:p>
      </dsp:txBody>
      <dsp:txXfrm>
        <a:off x="867293" y="1533588"/>
        <a:ext cx="928298" cy="928298"/>
      </dsp:txXfrm>
    </dsp:sp>
    <dsp:sp modelId="{2CB10715-EDE1-6842-A63F-732DA13ACC7D}">
      <dsp:nvSpPr>
        <dsp:cNvPr id="0" name=""/>
        <dsp:cNvSpPr/>
      </dsp:nvSpPr>
      <dsp:spPr>
        <a:xfrm>
          <a:off x="231198" y="157738"/>
          <a:ext cx="2194215" cy="2194215"/>
        </a:xfrm>
        <a:prstGeom prst="circularArrow">
          <a:avLst>
            <a:gd name="adj1" fmla="val 8250"/>
            <a:gd name="adj2" fmla="val 576230"/>
            <a:gd name="adj3" fmla="val 10244464"/>
            <a:gd name="adj4" fmla="val 7325379"/>
            <a:gd name="adj5" fmla="val 962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A52786-C040-5845-8B9B-373A462316C0}">
      <dsp:nvSpPr>
        <dsp:cNvPr id="0" name=""/>
        <dsp:cNvSpPr/>
      </dsp:nvSpPr>
      <dsp:spPr>
        <a:xfrm>
          <a:off x="109313" y="512621"/>
          <a:ext cx="769048" cy="5875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>
              <a:latin typeface="Bembo" panose="02020502050201020203" pitchFamily="18" charset="0"/>
            </a:rPr>
            <a:t>Input</a:t>
          </a:r>
        </a:p>
      </dsp:txBody>
      <dsp:txXfrm>
        <a:off x="109313" y="512621"/>
        <a:ext cx="769048" cy="587594"/>
      </dsp:txXfrm>
    </dsp:sp>
    <dsp:sp modelId="{B14EB630-37CA-2F4A-82B8-98DD50D22166}">
      <dsp:nvSpPr>
        <dsp:cNvPr id="0" name=""/>
        <dsp:cNvSpPr/>
      </dsp:nvSpPr>
      <dsp:spPr>
        <a:xfrm rot="1301546">
          <a:off x="199609" y="-62629"/>
          <a:ext cx="2194215" cy="2194215"/>
        </a:xfrm>
        <a:prstGeom prst="circularArrow">
          <a:avLst>
            <a:gd name="adj1" fmla="val 8250"/>
            <a:gd name="adj2" fmla="val 576230"/>
            <a:gd name="adj3" fmla="val 16749396"/>
            <a:gd name="adj4" fmla="val 12955888"/>
            <a:gd name="adj5" fmla="val 962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CCE4D6-FE4B-6243-A866-5385B3F502FA}">
      <dsp:nvSpPr>
        <dsp:cNvPr id="0" name=""/>
        <dsp:cNvSpPr/>
      </dsp:nvSpPr>
      <dsp:spPr>
        <a:xfrm>
          <a:off x="0" y="37360"/>
          <a:ext cx="2766813" cy="6309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1800" kern="1200" dirty="0">
              <a:latin typeface="Bembo" panose="02020502050201020203" pitchFamily="18" charset="0"/>
            </a:rPr>
            <a:t>Environmental </a:t>
          </a:r>
          <a:r>
            <a:rPr lang="en-GB" sz="1800" kern="1200" dirty="0">
              <a:latin typeface="Bembo" panose="02020502050201020203" pitchFamily="18" charset="0"/>
            </a:rPr>
            <a:t>Sustainability</a:t>
          </a:r>
          <a:endParaRPr lang="en-FI" sz="1800" kern="1200" dirty="0">
            <a:latin typeface="Bembo" panose="02020502050201020203" pitchFamily="18" charset="0"/>
          </a:endParaRPr>
        </a:p>
      </dsp:txBody>
      <dsp:txXfrm>
        <a:off x="18480" y="55840"/>
        <a:ext cx="2729853" cy="593997"/>
      </dsp:txXfrm>
    </dsp:sp>
    <dsp:sp modelId="{2F739EB5-05DD-3946-9030-AC4B1C018275}">
      <dsp:nvSpPr>
        <dsp:cNvPr id="0" name=""/>
        <dsp:cNvSpPr/>
      </dsp:nvSpPr>
      <dsp:spPr>
        <a:xfrm>
          <a:off x="276681" y="668318"/>
          <a:ext cx="276681" cy="6995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9595"/>
              </a:lnTo>
              <a:lnTo>
                <a:pt x="276681" y="6995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27B7C0-3C6B-9C49-8FE3-B77110623F97}">
      <dsp:nvSpPr>
        <dsp:cNvPr id="0" name=""/>
        <dsp:cNvSpPr/>
      </dsp:nvSpPr>
      <dsp:spPr>
        <a:xfrm>
          <a:off x="553362" y="1014169"/>
          <a:ext cx="2097310" cy="70748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80% </a:t>
          </a:r>
          <a:r>
            <a:rPr lang="en-GB" sz="1600" kern="1200" dirty="0">
              <a:latin typeface="Bembo" panose="02020502050201020203" pitchFamily="18" charset="0"/>
            </a:rPr>
            <a:t>energy saved</a:t>
          </a:r>
          <a:endParaRPr lang="en-FI" sz="1600" kern="1200" dirty="0">
            <a:latin typeface="Bembo" panose="02020502050201020203" pitchFamily="18" charset="0"/>
          </a:endParaRPr>
        </a:p>
      </dsp:txBody>
      <dsp:txXfrm>
        <a:off x="574084" y="1034891"/>
        <a:ext cx="2055866" cy="666043"/>
      </dsp:txXfrm>
    </dsp:sp>
    <dsp:sp modelId="{C7F7A9A1-79A1-0942-93C0-CDA0EBF22DCE}">
      <dsp:nvSpPr>
        <dsp:cNvPr id="0" name=""/>
        <dsp:cNvSpPr/>
      </dsp:nvSpPr>
      <dsp:spPr>
        <a:xfrm>
          <a:off x="276681" y="668318"/>
          <a:ext cx="276681" cy="18084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8451"/>
              </a:lnTo>
              <a:lnTo>
                <a:pt x="276681" y="180845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29B916-733F-A342-AF16-9DA66AF9DCF7}">
      <dsp:nvSpPr>
        <dsp:cNvPr id="0" name=""/>
        <dsp:cNvSpPr/>
      </dsp:nvSpPr>
      <dsp:spPr>
        <a:xfrm>
          <a:off x="553362" y="2067509"/>
          <a:ext cx="2005120" cy="8185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Bembo" panose="02020502050201020203" pitchFamily="18" charset="0"/>
            </a:rPr>
            <a:t>Resource Conservation</a:t>
          </a:r>
          <a:endParaRPr lang="en-FI" sz="1600" kern="1200" dirty="0">
            <a:latin typeface="Bembo" panose="02020502050201020203" pitchFamily="18" charset="0"/>
          </a:endParaRPr>
        </a:p>
      </dsp:txBody>
      <dsp:txXfrm>
        <a:off x="577336" y="2091483"/>
        <a:ext cx="1957172" cy="770572"/>
      </dsp:txXfrm>
    </dsp:sp>
    <dsp:sp modelId="{C6828BD7-1D5D-864B-9522-4E91DFEA41FE}">
      <dsp:nvSpPr>
        <dsp:cNvPr id="0" name=""/>
        <dsp:cNvSpPr/>
      </dsp:nvSpPr>
      <dsp:spPr>
        <a:xfrm>
          <a:off x="276681" y="668318"/>
          <a:ext cx="276681" cy="29472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47209"/>
              </a:lnTo>
              <a:lnTo>
                <a:pt x="276681" y="294720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8A9F6D-9E55-F946-A447-B75BEF102F53}">
      <dsp:nvSpPr>
        <dsp:cNvPr id="0" name=""/>
        <dsp:cNvSpPr/>
      </dsp:nvSpPr>
      <dsp:spPr>
        <a:xfrm>
          <a:off x="553362" y="3231881"/>
          <a:ext cx="2054148" cy="76729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50%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Bembo" panose="02020502050201020203" pitchFamily="18" charset="0"/>
            </a:rPr>
            <a:t>E-Waste landfills</a:t>
          </a:r>
          <a:endParaRPr lang="en-FI" sz="1600" kern="1200" dirty="0">
            <a:latin typeface="Bembo" panose="02020502050201020203" pitchFamily="18" charset="0"/>
          </a:endParaRPr>
        </a:p>
      </dsp:txBody>
      <dsp:txXfrm>
        <a:off x="575835" y="3254354"/>
        <a:ext cx="2009202" cy="72234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CCE4D6-FE4B-6243-A866-5385B3F502FA}">
      <dsp:nvSpPr>
        <dsp:cNvPr id="0" name=""/>
        <dsp:cNvSpPr/>
      </dsp:nvSpPr>
      <dsp:spPr>
        <a:xfrm>
          <a:off x="0" y="0"/>
          <a:ext cx="2346308" cy="6575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i="0" u="none" kern="1200" dirty="0">
              <a:latin typeface="Bembo" panose="02020502050201020203" pitchFamily="18" charset="0"/>
            </a:rPr>
            <a:t>Circular Economy Advancement</a:t>
          </a:r>
          <a:endParaRPr lang="en-GB" sz="1800" b="0" kern="1200" dirty="0">
            <a:latin typeface="Bembo" panose="02020502050201020203" pitchFamily="18" charset="0"/>
          </a:endParaRPr>
        </a:p>
      </dsp:txBody>
      <dsp:txXfrm>
        <a:off x="19259" y="19259"/>
        <a:ext cx="2307790" cy="619017"/>
      </dsp:txXfrm>
    </dsp:sp>
    <dsp:sp modelId="{2F739EB5-05DD-3946-9030-AC4B1C018275}">
      <dsp:nvSpPr>
        <dsp:cNvPr id="0" name=""/>
        <dsp:cNvSpPr/>
      </dsp:nvSpPr>
      <dsp:spPr>
        <a:xfrm>
          <a:off x="234630" y="657535"/>
          <a:ext cx="277325" cy="9525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2563"/>
              </a:lnTo>
              <a:lnTo>
                <a:pt x="277325" y="95256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27B7C0-3C6B-9C49-8FE3-B77110623F97}">
      <dsp:nvSpPr>
        <dsp:cNvPr id="0" name=""/>
        <dsp:cNvSpPr/>
      </dsp:nvSpPr>
      <dsp:spPr>
        <a:xfrm>
          <a:off x="511956" y="1341954"/>
          <a:ext cx="1357080" cy="5362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u="none" kern="1200" dirty="0">
              <a:latin typeface="Bembo" panose="02020502050201020203" pitchFamily="18" charset="0"/>
            </a:rPr>
            <a:t>Resource Circularity</a:t>
          </a:r>
          <a:endParaRPr lang="en-FI" sz="1600" kern="1200" dirty="0">
            <a:latin typeface="Bembo" panose="02020502050201020203" pitchFamily="18" charset="0"/>
          </a:endParaRPr>
        </a:p>
      </dsp:txBody>
      <dsp:txXfrm>
        <a:off x="527663" y="1357661"/>
        <a:ext cx="1325666" cy="504875"/>
      </dsp:txXfrm>
    </dsp:sp>
    <dsp:sp modelId="{C7F7A9A1-79A1-0942-93C0-CDA0EBF22DCE}">
      <dsp:nvSpPr>
        <dsp:cNvPr id="0" name=""/>
        <dsp:cNvSpPr/>
      </dsp:nvSpPr>
      <dsp:spPr>
        <a:xfrm>
          <a:off x="234630" y="657535"/>
          <a:ext cx="260331" cy="19675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67520"/>
              </a:lnTo>
              <a:lnTo>
                <a:pt x="260331" y="19675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29B916-733F-A342-AF16-9DA66AF9DCF7}">
      <dsp:nvSpPr>
        <dsp:cNvPr id="0" name=""/>
        <dsp:cNvSpPr/>
      </dsp:nvSpPr>
      <dsp:spPr>
        <a:xfrm>
          <a:off x="494961" y="2299710"/>
          <a:ext cx="1929898" cy="6506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u="none" kern="1200" dirty="0">
              <a:latin typeface="Bembo" panose="02020502050201020203" pitchFamily="18" charset="0"/>
            </a:rPr>
            <a:t>Data-Driven Decision-Making</a:t>
          </a:r>
          <a:endParaRPr lang="en-FI" sz="1600" kern="1200" dirty="0">
            <a:latin typeface="Bembo" panose="02020502050201020203" pitchFamily="18" charset="0"/>
          </a:endParaRPr>
        </a:p>
      </dsp:txBody>
      <dsp:txXfrm>
        <a:off x="514019" y="2318768"/>
        <a:ext cx="1891782" cy="6125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CCE4D6-FE4B-6243-A866-5385B3F502FA}">
      <dsp:nvSpPr>
        <dsp:cNvPr id="0" name=""/>
        <dsp:cNvSpPr/>
      </dsp:nvSpPr>
      <dsp:spPr>
        <a:xfrm>
          <a:off x="132686" y="13102"/>
          <a:ext cx="2252050" cy="56009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0" i="0" u="none" kern="1200" dirty="0">
              <a:latin typeface="Bembo" panose="02020502050201020203" pitchFamily="18" charset="0"/>
            </a:rPr>
            <a:t>Social Impact</a:t>
          </a:r>
          <a:endParaRPr lang="en-GB" sz="1800" b="0" kern="1200" dirty="0">
            <a:latin typeface="Bembo" panose="02020502050201020203" pitchFamily="18" charset="0"/>
          </a:endParaRPr>
        </a:p>
      </dsp:txBody>
      <dsp:txXfrm>
        <a:off x="149091" y="29507"/>
        <a:ext cx="2219240" cy="527281"/>
      </dsp:txXfrm>
    </dsp:sp>
    <dsp:sp modelId="{2F739EB5-05DD-3946-9030-AC4B1C018275}">
      <dsp:nvSpPr>
        <dsp:cNvPr id="0" name=""/>
        <dsp:cNvSpPr/>
      </dsp:nvSpPr>
      <dsp:spPr>
        <a:xfrm>
          <a:off x="357891" y="573193"/>
          <a:ext cx="105042" cy="8446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4614"/>
              </a:lnTo>
              <a:lnTo>
                <a:pt x="105042" y="8446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27B7C0-3C6B-9C49-8FE3-B77110623F97}">
      <dsp:nvSpPr>
        <dsp:cNvPr id="0" name=""/>
        <dsp:cNvSpPr/>
      </dsp:nvSpPr>
      <dsp:spPr>
        <a:xfrm>
          <a:off x="462934" y="1160435"/>
          <a:ext cx="1302562" cy="5147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u="none" kern="1200" dirty="0">
              <a:latin typeface="Bembo" panose="02020502050201020203" pitchFamily="18" charset="0"/>
            </a:rPr>
            <a:t>Responsible Consumption</a:t>
          </a:r>
          <a:endParaRPr lang="en-FI" sz="1600" kern="1200" dirty="0">
            <a:latin typeface="Bembo" panose="02020502050201020203" pitchFamily="18" charset="0"/>
          </a:endParaRPr>
        </a:p>
      </dsp:txBody>
      <dsp:txXfrm>
        <a:off x="478010" y="1175511"/>
        <a:ext cx="1272410" cy="484593"/>
      </dsp:txXfrm>
    </dsp:sp>
    <dsp:sp modelId="{C7F7A9A1-79A1-0942-93C0-CDA0EBF22DCE}">
      <dsp:nvSpPr>
        <dsp:cNvPr id="0" name=""/>
        <dsp:cNvSpPr/>
      </dsp:nvSpPr>
      <dsp:spPr>
        <a:xfrm>
          <a:off x="357891" y="573193"/>
          <a:ext cx="105748" cy="17115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11585"/>
              </a:lnTo>
              <a:lnTo>
                <a:pt x="105748" y="171158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29B916-733F-A342-AF16-9DA66AF9DCF7}">
      <dsp:nvSpPr>
        <dsp:cNvPr id="0" name=""/>
        <dsp:cNvSpPr/>
      </dsp:nvSpPr>
      <dsp:spPr>
        <a:xfrm>
          <a:off x="463640" y="2031377"/>
          <a:ext cx="1634670" cy="506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0" i="0" u="none" kern="1200" dirty="0">
              <a:latin typeface="Bembo" panose="02020502050201020203" pitchFamily="18" charset="0"/>
            </a:rPr>
            <a:t>Convenience and Accessibility</a:t>
          </a:r>
          <a:endParaRPr lang="en-GB" sz="1600" b="0" kern="1200" dirty="0">
            <a:latin typeface="Bembo" panose="02020502050201020203" pitchFamily="18" charset="0"/>
          </a:endParaRPr>
        </a:p>
      </dsp:txBody>
      <dsp:txXfrm>
        <a:off x="478484" y="2046221"/>
        <a:ext cx="1604982" cy="47711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B1DC96-E3E5-D74C-BB8A-A8F9D5D255F2}">
      <dsp:nvSpPr>
        <dsp:cNvPr id="0" name=""/>
        <dsp:cNvSpPr/>
      </dsp:nvSpPr>
      <dsp:spPr>
        <a:xfrm rot="3238778">
          <a:off x="370513" y="528312"/>
          <a:ext cx="1345254" cy="938146"/>
        </a:xfrm>
        <a:prstGeom prst="swooshArrow">
          <a:avLst>
            <a:gd name="adj1" fmla="val 16310"/>
            <a:gd name="adj2" fmla="val 313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24F4E2-7FFE-B34F-8F1D-10D7EC5149BD}">
      <dsp:nvSpPr>
        <dsp:cNvPr id="0" name=""/>
        <dsp:cNvSpPr/>
      </dsp:nvSpPr>
      <dsp:spPr>
        <a:xfrm>
          <a:off x="929398" y="432596"/>
          <a:ext cx="33971" cy="33971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061FB0-C1BD-FF46-BF54-D5B090DE3C54}">
      <dsp:nvSpPr>
        <dsp:cNvPr id="0" name=""/>
        <dsp:cNvSpPr/>
      </dsp:nvSpPr>
      <dsp:spPr>
        <a:xfrm>
          <a:off x="1162011" y="620220"/>
          <a:ext cx="33971" cy="33971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2778A2-2ACF-D548-8225-3129CC7AE17A}">
      <dsp:nvSpPr>
        <dsp:cNvPr id="0" name=""/>
        <dsp:cNvSpPr/>
      </dsp:nvSpPr>
      <dsp:spPr>
        <a:xfrm>
          <a:off x="1336343" y="839635"/>
          <a:ext cx="33971" cy="33971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CE4EC1-0092-7D44-875E-E6B78BE091A9}">
      <dsp:nvSpPr>
        <dsp:cNvPr id="0" name=""/>
        <dsp:cNvSpPr/>
      </dsp:nvSpPr>
      <dsp:spPr>
        <a:xfrm>
          <a:off x="335279" y="0"/>
          <a:ext cx="634245" cy="249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335279" y="0"/>
        <a:ext cx="634245" cy="249334"/>
      </dsp:txXfrm>
    </dsp:sp>
    <dsp:sp modelId="{33163497-92C1-D64A-8073-E2C481695808}">
      <dsp:nvSpPr>
        <dsp:cNvPr id="0" name=""/>
        <dsp:cNvSpPr/>
      </dsp:nvSpPr>
      <dsp:spPr>
        <a:xfrm>
          <a:off x="1123801" y="324914"/>
          <a:ext cx="925655" cy="249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1123801" y="324914"/>
        <a:ext cx="925655" cy="249334"/>
      </dsp:txXfrm>
    </dsp:sp>
    <dsp:sp modelId="{C57AEB37-FB87-BE4C-AE61-A7F986CC2734}">
      <dsp:nvSpPr>
        <dsp:cNvPr id="0" name=""/>
        <dsp:cNvSpPr/>
      </dsp:nvSpPr>
      <dsp:spPr>
        <a:xfrm>
          <a:off x="335279" y="512539"/>
          <a:ext cx="737096" cy="249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335279" y="512539"/>
        <a:ext cx="737096" cy="249334"/>
      </dsp:txXfrm>
    </dsp:sp>
    <dsp:sp modelId="{BC01BAE3-2299-D742-A4E3-9634C74FBFA3}">
      <dsp:nvSpPr>
        <dsp:cNvPr id="0" name=""/>
        <dsp:cNvSpPr/>
      </dsp:nvSpPr>
      <dsp:spPr>
        <a:xfrm>
          <a:off x="1483778" y="731953"/>
          <a:ext cx="565678" cy="249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1483778" y="731953"/>
        <a:ext cx="565678" cy="249334"/>
      </dsp:txXfrm>
    </dsp:sp>
    <dsp:sp modelId="{02D565F2-EF65-E946-95F4-92BC069413DE}">
      <dsp:nvSpPr>
        <dsp:cNvPr id="0" name=""/>
        <dsp:cNvSpPr/>
      </dsp:nvSpPr>
      <dsp:spPr>
        <a:xfrm>
          <a:off x="1192368" y="1309008"/>
          <a:ext cx="857088" cy="249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/>
        </a:p>
      </dsp:txBody>
      <dsp:txXfrm>
        <a:off x="1192368" y="1309008"/>
        <a:ext cx="857088" cy="2493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289EB9-3EBC-5D4F-A217-071EFBB86990}">
      <dsp:nvSpPr>
        <dsp:cNvPr id="0" name=""/>
        <dsp:cNvSpPr/>
      </dsp:nvSpPr>
      <dsp:spPr>
        <a:xfrm>
          <a:off x="0" y="0"/>
          <a:ext cx="5406311" cy="19738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2400" kern="1200" dirty="0">
              <a:latin typeface="Bembo" panose="02020502050201020203" pitchFamily="18" charset="0"/>
            </a:rPr>
            <a:t>Early Adopters</a:t>
          </a:r>
        </a:p>
      </dsp:txBody>
      <dsp:txXfrm>
        <a:off x="57813" y="57813"/>
        <a:ext cx="5290685" cy="1858253"/>
      </dsp:txXfrm>
    </dsp:sp>
    <dsp:sp modelId="{2D753B12-D1A6-744B-A033-D3F8B19B0225}">
      <dsp:nvSpPr>
        <dsp:cNvPr id="0" name=""/>
        <dsp:cNvSpPr/>
      </dsp:nvSpPr>
      <dsp:spPr>
        <a:xfrm>
          <a:off x="1944" y="2120880"/>
          <a:ext cx="1706537" cy="19738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1800" kern="1200" dirty="0">
              <a:latin typeface="Bembo" panose="02020502050201020203" pitchFamily="18" charset="0"/>
            </a:rPr>
            <a:t>Recycling company</a:t>
          </a:r>
        </a:p>
      </dsp:txBody>
      <dsp:txXfrm>
        <a:off x="51927" y="2170863"/>
        <a:ext cx="1606571" cy="1873913"/>
      </dsp:txXfrm>
    </dsp:sp>
    <dsp:sp modelId="{3F4B94E7-493D-B142-9874-2ACCC57CD9FB}">
      <dsp:nvSpPr>
        <dsp:cNvPr id="0" name=""/>
        <dsp:cNvSpPr/>
      </dsp:nvSpPr>
      <dsp:spPr>
        <a:xfrm>
          <a:off x="1851831" y="2120880"/>
          <a:ext cx="1706537" cy="19738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1800" kern="1200" dirty="0">
              <a:latin typeface="Bembo" panose="02020502050201020203" pitchFamily="18" charset="0"/>
            </a:rPr>
            <a:t>Corporate Organization</a:t>
          </a:r>
        </a:p>
      </dsp:txBody>
      <dsp:txXfrm>
        <a:off x="1901814" y="2170863"/>
        <a:ext cx="1606571" cy="1873913"/>
      </dsp:txXfrm>
    </dsp:sp>
    <dsp:sp modelId="{354F87E8-8608-844B-8278-1CAA59C47A7D}">
      <dsp:nvSpPr>
        <dsp:cNvPr id="0" name=""/>
        <dsp:cNvSpPr/>
      </dsp:nvSpPr>
      <dsp:spPr>
        <a:xfrm>
          <a:off x="3701718" y="2120880"/>
          <a:ext cx="1706537" cy="19738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2100" kern="1200" dirty="0">
              <a:latin typeface="Bembo" panose="02020502050201020203" pitchFamily="18" charset="0"/>
            </a:rPr>
            <a:t>Government Organization</a:t>
          </a:r>
        </a:p>
      </dsp:txBody>
      <dsp:txXfrm>
        <a:off x="3751701" y="2170863"/>
        <a:ext cx="1606571" cy="187391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31C99-C7B9-634D-9D8A-459C370663C9}">
      <dsp:nvSpPr>
        <dsp:cNvPr id="0" name=""/>
        <dsp:cNvSpPr/>
      </dsp:nvSpPr>
      <dsp:spPr>
        <a:xfrm rot="5400000">
          <a:off x="321709" y="533715"/>
          <a:ext cx="532802" cy="64613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DBD680-1C18-CE40-901F-A7E6C08C143B}">
      <dsp:nvSpPr>
        <dsp:cNvPr id="0" name=""/>
        <dsp:cNvSpPr/>
      </dsp:nvSpPr>
      <dsp:spPr>
        <a:xfrm>
          <a:off x="1" y="51940"/>
          <a:ext cx="1857661" cy="55989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1800" kern="1200" dirty="0">
              <a:latin typeface="Bembo" panose="02020502050201020203" pitchFamily="18" charset="0"/>
            </a:rPr>
            <a:t>Why Choose Us</a:t>
          </a:r>
        </a:p>
      </dsp:txBody>
      <dsp:txXfrm>
        <a:off x="27338" y="79277"/>
        <a:ext cx="1802987" cy="505217"/>
      </dsp:txXfrm>
    </dsp:sp>
    <dsp:sp modelId="{3BFAB9D1-72A6-7647-8577-A96204067424}">
      <dsp:nvSpPr>
        <dsp:cNvPr id="0" name=""/>
        <dsp:cNvSpPr/>
      </dsp:nvSpPr>
      <dsp:spPr>
        <a:xfrm>
          <a:off x="1329212" y="481114"/>
          <a:ext cx="575878" cy="447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6315D1-1094-424E-9348-1B224A852CD7}">
      <dsp:nvSpPr>
        <dsp:cNvPr id="0" name=""/>
        <dsp:cNvSpPr/>
      </dsp:nvSpPr>
      <dsp:spPr>
        <a:xfrm rot="5400000">
          <a:off x="1021569" y="1156223"/>
          <a:ext cx="627013" cy="69324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CA28ED-C754-8442-BC7C-AB466C8330A0}">
      <dsp:nvSpPr>
        <dsp:cNvPr id="0" name=""/>
        <dsp:cNvSpPr/>
      </dsp:nvSpPr>
      <dsp:spPr>
        <a:xfrm>
          <a:off x="884532" y="735870"/>
          <a:ext cx="1929540" cy="50819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1800" kern="1200" dirty="0">
              <a:latin typeface="Bembo" panose="02020502050201020203" pitchFamily="18" charset="0"/>
            </a:rPr>
            <a:t>End to End Solution</a:t>
          </a:r>
        </a:p>
      </dsp:txBody>
      <dsp:txXfrm>
        <a:off x="909345" y="760683"/>
        <a:ext cx="1879914" cy="458572"/>
      </dsp:txXfrm>
    </dsp:sp>
    <dsp:sp modelId="{C92D55B3-0592-4D4F-BAD9-C6BD8699CF53}">
      <dsp:nvSpPr>
        <dsp:cNvPr id="0" name=""/>
        <dsp:cNvSpPr/>
      </dsp:nvSpPr>
      <dsp:spPr>
        <a:xfrm>
          <a:off x="2277443" y="1111908"/>
          <a:ext cx="575878" cy="447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9B1E52-8E0B-4B4E-9BAE-9B85CDE7650A}">
      <dsp:nvSpPr>
        <dsp:cNvPr id="0" name=""/>
        <dsp:cNvSpPr/>
      </dsp:nvSpPr>
      <dsp:spPr>
        <a:xfrm rot="5400000">
          <a:off x="1971059" y="1934236"/>
          <a:ext cx="470353" cy="53548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49702E-E41C-CD48-94A6-CFC94051E929}">
      <dsp:nvSpPr>
        <dsp:cNvPr id="0" name=""/>
        <dsp:cNvSpPr/>
      </dsp:nvSpPr>
      <dsp:spPr>
        <a:xfrm>
          <a:off x="1654308" y="1347633"/>
          <a:ext cx="2323768" cy="64503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1800" kern="1200" dirty="0">
              <a:latin typeface="Bembo" panose="02020502050201020203" pitchFamily="18" charset="0"/>
            </a:rPr>
            <a:t>Increasing User Engagement</a:t>
          </a:r>
        </a:p>
      </dsp:txBody>
      <dsp:txXfrm>
        <a:off x="1685802" y="1379127"/>
        <a:ext cx="2260780" cy="582050"/>
      </dsp:txXfrm>
    </dsp:sp>
    <dsp:sp modelId="{FA8C1460-8C90-9142-A052-331F44B4B15B}">
      <dsp:nvSpPr>
        <dsp:cNvPr id="0" name=""/>
        <dsp:cNvSpPr/>
      </dsp:nvSpPr>
      <dsp:spPr>
        <a:xfrm>
          <a:off x="3386849" y="1858227"/>
          <a:ext cx="575878" cy="447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BF74F4-7496-1740-AFE1-BFB964E7EDDD}">
      <dsp:nvSpPr>
        <dsp:cNvPr id="0" name=""/>
        <dsp:cNvSpPr/>
      </dsp:nvSpPr>
      <dsp:spPr>
        <a:xfrm rot="5400000">
          <a:off x="2945191" y="2664711"/>
          <a:ext cx="470353" cy="53548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F18D18-5BD6-204B-9089-248FF42948A3}">
      <dsp:nvSpPr>
        <dsp:cNvPr id="0" name=""/>
        <dsp:cNvSpPr/>
      </dsp:nvSpPr>
      <dsp:spPr>
        <a:xfrm>
          <a:off x="2473041" y="2086886"/>
          <a:ext cx="1892658" cy="63250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1800" kern="1200" dirty="0">
              <a:latin typeface="Bembo" panose="02020502050201020203" pitchFamily="18" charset="0"/>
            </a:rPr>
            <a:t>Data Driven Solution</a:t>
          </a:r>
        </a:p>
      </dsp:txBody>
      <dsp:txXfrm>
        <a:off x="2503923" y="2117768"/>
        <a:ext cx="1830894" cy="570743"/>
      </dsp:txXfrm>
    </dsp:sp>
    <dsp:sp modelId="{11E85BF8-8DB5-4A43-9224-BEA73020A1F3}">
      <dsp:nvSpPr>
        <dsp:cNvPr id="0" name=""/>
        <dsp:cNvSpPr/>
      </dsp:nvSpPr>
      <dsp:spPr>
        <a:xfrm>
          <a:off x="4083586" y="2519951"/>
          <a:ext cx="575878" cy="447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DEB56E-3922-A441-856C-E13EC4461F9A}">
      <dsp:nvSpPr>
        <dsp:cNvPr id="0" name=""/>
        <dsp:cNvSpPr/>
      </dsp:nvSpPr>
      <dsp:spPr>
        <a:xfrm>
          <a:off x="3455906" y="2816769"/>
          <a:ext cx="1752066" cy="580486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FI" sz="1800" kern="1200" dirty="0">
              <a:latin typeface="Bembo" panose="02020502050201020203" pitchFamily="18" charset="0"/>
            </a:rPr>
            <a:t>Organizational Efficiency </a:t>
          </a:r>
        </a:p>
      </dsp:txBody>
      <dsp:txXfrm>
        <a:off x="3484248" y="2845111"/>
        <a:ext cx="1695382" cy="5238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jpg>
</file>

<file path=ppt/media/image17.png>
</file>

<file path=ppt/media/image18.jpeg>
</file>

<file path=ppt/media/image19.jpeg>
</file>

<file path=ppt/media/image2.jpeg>
</file>

<file path=ppt/media/image3.png>
</file>

<file path=ppt/media/image4.png>
</file>

<file path=ppt/media/image5.png>
</file>

<file path=ppt/media/image6.sv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3D9867-7467-B84A-AE37-6635FB1B256B}" type="datetimeFigureOut">
              <a:rPr lang="en-FI" smtClean="0"/>
              <a:t>4.11.2024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71A359-89A6-8F4D-AAA1-27A08791DBB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699659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FI" dirty="0"/>
              <a:t>lide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71A359-89A6-8F4D-AAA1-27A08791DBB8}" type="slidenum">
              <a:rPr lang="en-FI" smtClean="0"/>
              <a:t>1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059336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</a:t>
            </a:r>
            <a:r>
              <a:rPr lang="en-FI" dirty="0"/>
              <a:t>lide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71A359-89A6-8F4D-AAA1-27A08791DBB8}" type="slidenum">
              <a:rPr lang="en-FI" smtClean="0"/>
              <a:t>2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056541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</a:t>
            </a:r>
            <a:r>
              <a:rPr lang="en-FI" dirty="0"/>
              <a:t>lide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71A359-89A6-8F4D-AAA1-27A08791DBB8}" type="slidenum">
              <a:rPr lang="en-FI" smtClean="0"/>
              <a:t>5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667577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EEF54-1F37-0664-59E8-B58BD29C5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4354B5-56A8-78EC-FC55-BD09A3FFBF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5E7162-EF13-BDF1-795A-5D7AC66F59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</a:t>
            </a:r>
            <a:r>
              <a:rPr lang="en-FI" dirty="0"/>
              <a:t>roduct introduction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</a:t>
            </a:r>
            <a:r>
              <a:rPr lang="en-FI" dirty="0"/>
              <a:t>lide 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A4434A-9F2B-8829-B238-CC7FAA96C9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71A359-89A6-8F4D-AAA1-27A08791DBB8}" type="slidenum">
              <a:rPr lang="en-FI" smtClean="0"/>
              <a:t>6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461403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I" dirty="0"/>
              <a:t>Slide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71A359-89A6-8F4D-AAA1-27A08791DBB8}" type="slidenum">
              <a:rPr lang="en-FI" smtClean="0"/>
              <a:t>7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92600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A3DBC-207F-108E-FDFE-904D98E1A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4B5AC6-9AB0-6459-549C-AC853921A1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C369B0-4D2C-C5AA-A1CF-D8DA75EAD0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</a:t>
            </a:r>
            <a:r>
              <a:rPr lang="en-FI" dirty="0"/>
              <a:t>lide 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E1D26E-469A-638A-9FCD-095C235D67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71A359-89A6-8F4D-AAA1-27A08791DBB8}" type="slidenum">
              <a:rPr lang="en-FI" smtClean="0"/>
              <a:t>8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673576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790543-251E-3D66-D968-210999AE6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F827DA-5B89-21E9-01AC-D8EF9F3D69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C9A80A-F054-1AE2-EA8E-28152ABEF7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</a:t>
            </a:r>
            <a:r>
              <a:rPr lang="en-FI" dirty="0"/>
              <a:t>lide 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/>
              <a:t>3 sectors for revenue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R</a:t>
            </a:r>
            <a:r>
              <a:rPr lang="en-FI" dirty="0"/>
              <a:t>ecycle company can collect the devices enourmously and send them to the 3rd party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B</a:t>
            </a:r>
            <a:r>
              <a:rPr lang="en-FI" dirty="0"/>
              <a:t>etter manag</a:t>
            </a:r>
            <a:r>
              <a:rPr lang="en-GB" dirty="0"/>
              <a:t>e</a:t>
            </a:r>
            <a:r>
              <a:rPr lang="en-FI" dirty="0"/>
              <a:t>ment of e waste in finland for the e waste management companies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R</a:t>
            </a:r>
            <a:r>
              <a:rPr lang="en-FI" dirty="0"/>
              <a:t>ecycle to mining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</a:t>
            </a:r>
            <a:r>
              <a:rPr lang="en-FI" dirty="0"/>
              <a:t>orporate organization eg. ernstromgruppen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43E8E-EAA3-F95F-3F2D-334EE75C97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71A359-89A6-8F4D-AAA1-27A08791DBB8}" type="slidenum">
              <a:rPr lang="en-FI" smtClean="0"/>
              <a:t>9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717155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S</a:t>
            </a:r>
            <a:r>
              <a:rPr lang="en-FI" dirty="0"/>
              <a:t>lide 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FI" dirty="0"/>
              <a:t>validation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71A359-89A6-8F4D-AAA1-27A08791DBB8}" type="slidenum">
              <a:rPr lang="en-FI" smtClean="0"/>
              <a:t>10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70632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8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40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12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9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827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52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9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3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78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365126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2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2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1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1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11/4/24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32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11/4/24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074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11/4/24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661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50" y="457200"/>
            <a:ext cx="4970823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2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50" y="3329989"/>
            <a:ext cx="4970823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26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50" y="457200"/>
            <a:ext cx="4970823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50" y="3322708"/>
            <a:ext cx="4970823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65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Bembo" panose="02020502050201020203" pitchFamily="18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5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2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90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12" r:id="rId6"/>
    <p:sldLayoutId id="2147483807" r:id="rId7"/>
    <p:sldLayoutId id="2147483808" r:id="rId8"/>
    <p:sldLayoutId id="2147483809" r:id="rId9"/>
    <p:sldLayoutId id="2147483811" r:id="rId10"/>
    <p:sldLayoutId id="2147483810" r:id="rId11"/>
  </p:sldLayoutIdLst>
  <p:hf sldNum="0" hdr="0" ft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4200" kern="1200">
          <a:solidFill>
            <a:schemeClr val="tx1"/>
          </a:solidFill>
          <a:latin typeface="Bembo" panose="02020502050201020203" pitchFamily="18" charset="0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lang="en-US" sz="2000" kern="1200" dirty="0">
          <a:solidFill>
            <a:schemeClr val="tx1"/>
          </a:solidFill>
          <a:latin typeface="Bembo" panose="02020502050201020203" pitchFamily="18" charset="0"/>
          <a:ea typeface="+mn-ea"/>
          <a:cs typeface="+mn-cs"/>
        </a:defRPr>
      </a:lvl1pPr>
      <a:lvl2pPr marL="228594" indent="0" algn="l" defTabSz="914377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lang="en-US" sz="1800" kern="1200" dirty="0">
          <a:solidFill>
            <a:schemeClr val="tx1"/>
          </a:solidFill>
          <a:latin typeface="Bembo" panose="02020502050201020203" pitchFamily="18" charset="0"/>
          <a:ea typeface="+mn-ea"/>
          <a:cs typeface="+mn-cs"/>
        </a:defRPr>
      </a:lvl2pPr>
      <a:lvl3pPr marL="457189" indent="0" algn="l" defTabSz="914377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lang="en-US" sz="1600" kern="1200" dirty="0">
          <a:solidFill>
            <a:schemeClr val="tx1"/>
          </a:solidFill>
          <a:latin typeface="Bembo" panose="02020502050201020203" pitchFamily="18" charset="0"/>
          <a:ea typeface="+mn-ea"/>
          <a:cs typeface="+mn-cs"/>
        </a:defRPr>
      </a:lvl3pPr>
      <a:lvl4pPr marL="685783" indent="0" algn="l" defTabSz="914377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lang="en-US" sz="1400" kern="1200" dirty="0">
          <a:solidFill>
            <a:schemeClr val="tx1"/>
          </a:solidFill>
          <a:latin typeface="Bembo" panose="02020502050201020203" pitchFamily="18" charset="0"/>
          <a:ea typeface="+mn-ea"/>
          <a:cs typeface="+mn-cs"/>
        </a:defRPr>
      </a:lvl4pPr>
      <a:lvl5pPr marL="914377" indent="0" algn="l" defTabSz="914377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lang="en-US" sz="1400" kern="1200" dirty="0">
          <a:solidFill>
            <a:schemeClr val="tx1"/>
          </a:solidFill>
          <a:latin typeface="Bembo" panose="02020502050201020203" pitchFamily="18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microsoft.com/office/2007/relationships/hdphoto" Target="../media/hdphoto1.wdp"/><Relationship Id="rId4" Type="http://schemas.openxmlformats.org/officeDocument/2006/relationships/diagramLayout" Target="../diagrams/layout1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diagramData" Target="../diagrams/data2.xml"/><Relationship Id="rId12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11" Type="http://schemas.microsoft.com/office/2007/relationships/diagramDrawing" Target="../diagrams/drawing2.xml"/><Relationship Id="rId5" Type="http://schemas.openxmlformats.org/officeDocument/2006/relationships/image" Target="../media/image6.svg"/><Relationship Id="rId10" Type="http://schemas.openxmlformats.org/officeDocument/2006/relationships/diagramColors" Target="../diagrams/colors2.xml"/><Relationship Id="rId4" Type="http://schemas.openxmlformats.org/officeDocument/2006/relationships/image" Target="../media/image5.png"/><Relationship Id="rId9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diagramData" Target="../diagrams/data5.xml"/><Relationship Id="rId18" Type="http://schemas.openxmlformats.org/officeDocument/2006/relationships/diagramData" Target="../diagrams/data6.xml"/><Relationship Id="rId3" Type="http://schemas.openxmlformats.org/officeDocument/2006/relationships/diagramData" Target="../diagrams/data3.xml"/><Relationship Id="rId21" Type="http://schemas.openxmlformats.org/officeDocument/2006/relationships/diagramColors" Target="../diagrams/colors6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17" Type="http://schemas.microsoft.com/office/2007/relationships/diagramDrawing" Target="../diagrams/drawing5.xml"/><Relationship Id="rId25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6" Type="http://schemas.openxmlformats.org/officeDocument/2006/relationships/diagramColors" Target="../diagrams/colors5.xml"/><Relationship Id="rId20" Type="http://schemas.openxmlformats.org/officeDocument/2006/relationships/diagramQuickStyle" Target="../diagrams/quickStyl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24" Type="http://schemas.openxmlformats.org/officeDocument/2006/relationships/image" Target="../media/image11.png"/><Relationship Id="rId5" Type="http://schemas.openxmlformats.org/officeDocument/2006/relationships/diagramQuickStyle" Target="../diagrams/quickStyle3.xml"/><Relationship Id="rId15" Type="http://schemas.openxmlformats.org/officeDocument/2006/relationships/diagramQuickStyle" Target="../diagrams/quickStyle5.xml"/><Relationship Id="rId23" Type="http://schemas.openxmlformats.org/officeDocument/2006/relationships/image" Target="../media/image10.png"/><Relationship Id="rId10" Type="http://schemas.openxmlformats.org/officeDocument/2006/relationships/diagramQuickStyle" Target="../diagrams/quickStyle4.xml"/><Relationship Id="rId19" Type="http://schemas.openxmlformats.org/officeDocument/2006/relationships/diagramLayout" Target="../diagrams/layout6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openxmlformats.org/officeDocument/2006/relationships/diagramLayout" Target="../diagrams/layout5.xml"/><Relationship Id="rId22" Type="http://schemas.microsoft.com/office/2007/relationships/diagramDrawing" Target="../diagrams/drawing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8C8EE6C-D1B2-E54A-2A41-96BFBB7BCA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/>
          </a:blip>
          <a:srcRect l="4118" r="6993"/>
          <a:stretch/>
        </p:blipFill>
        <p:spPr>
          <a:xfrm>
            <a:off x="-602" y="-340"/>
            <a:ext cx="12192602" cy="685834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7EC7751-495D-487E-B212-AB1DD0DB1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1"/>
            <a:ext cx="12188952" cy="312661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36200">
                <a:srgbClr val="000000">
                  <a:alpha val="33000"/>
                </a:srgbClr>
              </a:gs>
              <a:gs pos="0">
                <a:srgbClr val="000000">
                  <a:alpha val="5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284CA9-80BE-A43D-6932-06B2F35E2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818" y="1418170"/>
            <a:ext cx="6916615" cy="1305518"/>
          </a:xfr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</a:pPr>
            <a:r>
              <a:rPr lang="en-US" sz="4800" b="1" dirty="0">
                <a:solidFill>
                  <a:srgbClr val="FFFFFF"/>
                </a:solidFill>
                <a:latin typeface="+mn-lt"/>
              </a:rPr>
              <a:t>Every Device Deserves a Second Chance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00DF8D-2CBA-449E-B29E-B111149DF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02" y="4142197"/>
            <a:ext cx="12191999" cy="27158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37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478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AE2CD-CED3-88F6-6529-5FA359950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270C77-D9A7-1B7A-C465-60ED4F6D0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89" y="553486"/>
            <a:ext cx="10972800" cy="757448"/>
          </a:xfrm>
        </p:spPr>
        <p:txBody>
          <a:bodyPr>
            <a:noAutofit/>
          </a:bodyPr>
          <a:lstStyle/>
          <a:p>
            <a:r>
              <a:rPr lang="en-GB" sz="2800" dirty="0">
                <a:cs typeface="Times New Roman" panose="02020603050405020304" pitchFamily="18" charset="0"/>
              </a:rPr>
              <a:t>Experts supporting our innovation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23475-2AB2-005F-50D1-17902E7270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8488" y="2090301"/>
            <a:ext cx="5275229" cy="1961408"/>
          </a:xfrm>
        </p:spPr>
        <p:txBody>
          <a:bodyPr/>
          <a:lstStyle/>
          <a:p>
            <a:r>
              <a:rPr lang="en-US" sz="1800" dirty="0"/>
              <a:t>Feedback from Deep Learning Experts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77B646-17C2-D1D4-6881-354B8AE845EE}"/>
              </a:ext>
            </a:extLst>
          </p:cNvPr>
          <p:cNvSpPr txBox="1">
            <a:spLocks/>
          </p:cNvSpPr>
          <p:nvPr/>
        </p:nvSpPr>
        <p:spPr>
          <a:xfrm>
            <a:off x="484339" y="4822144"/>
            <a:ext cx="6317293" cy="75011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1pPr>
            <a:lvl2pPr marL="228594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2pPr>
            <a:lvl3pPr marL="457189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3pPr>
            <a:lvl4pPr marL="685783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4pPr>
            <a:lvl5pPr marL="914377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09D12D6-22BF-2468-F840-BF9A07AB0D07}"/>
              </a:ext>
            </a:extLst>
          </p:cNvPr>
          <p:cNvSpPr txBox="1">
            <a:spLocks/>
          </p:cNvSpPr>
          <p:nvPr/>
        </p:nvSpPr>
        <p:spPr>
          <a:xfrm>
            <a:off x="678489" y="2072682"/>
            <a:ext cx="5081079" cy="18472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1pPr>
            <a:lvl2pPr marL="228594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2pPr>
            <a:lvl3pPr marL="457189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3pPr>
            <a:lvl4pPr marL="685783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4pPr>
            <a:lvl5pPr marL="914377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0EB5956-9824-91BB-EBF9-6912A7CE56DC}"/>
              </a:ext>
            </a:extLst>
          </p:cNvPr>
          <p:cNvSpPr txBox="1">
            <a:spLocks/>
          </p:cNvSpPr>
          <p:nvPr/>
        </p:nvSpPr>
        <p:spPr>
          <a:xfrm>
            <a:off x="678489" y="4403967"/>
            <a:ext cx="5081080" cy="178845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1pPr>
            <a:lvl2pPr marL="228594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2pPr>
            <a:lvl3pPr marL="457189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3pPr>
            <a:lvl4pPr marL="685783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4pPr>
            <a:lvl5pPr marL="914377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Alignment with European Union Initiatives</a:t>
            </a:r>
          </a:p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48ADD23-09F3-111C-6E07-D00F19201942}"/>
              </a:ext>
            </a:extLst>
          </p:cNvPr>
          <p:cNvSpPr txBox="1">
            <a:spLocks/>
          </p:cNvSpPr>
          <p:nvPr/>
        </p:nvSpPr>
        <p:spPr>
          <a:xfrm>
            <a:off x="-557725" y="3025717"/>
            <a:ext cx="6317293" cy="178845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377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1pPr>
            <a:lvl2pPr marL="228594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2pPr>
            <a:lvl3pPr marL="457189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6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3pPr>
            <a:lvl4pPr marL="685783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4pPr>
            <a:lvl5pPr marL="914377" indent="0" algn="l" defTabSz="914377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Bembo" panose="02020502050201020203" pitchFamily="18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E6C2B-2982-C1EA-5DCA-18DBDD00D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84092" y="2072682"/>
            <a:ext cx="5410200" cy="4095593"/>
          </a:xfrm>
        </p:spPr>
        <p:txBody>
          <a:bodyPr>
            <a:normAutofit/>
          </a:bodyPr>
          <a:lstStyle/>
          <a:p>
            <a:r>
              <a:rPr lang="en-GB" sz="1800" dirty="0"/>
              <a:t>Endorsement from Business Development Professionals</a:t>
            </a:r>
          </a:p>
        </p:txBody>
      </p:sp>
      <p:pic>
        <p:nvPicPr>
          <p:cNvPr id="10" name="Picture 9" descr="A person in a suit&#10;&#10;Description automatically generated">
            <a:extLst>
              <a:ext uri="{FF2B5EF4-FFF2-40B4-BE49-F238E27FC236}">
                <a16:creationId xmlns:a16="http://schemas.microsoft.com/office/drawing/2014/main" id="{43C95DFE-D6A2-406F-6C2D-21ABF84FC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092" y="2543216"/>
            <a:ext cx="587922" cy="747358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109C56C-0B11-7291-F930-4C0A6C20D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653775"/>
              </p:ext>
            </p:extLst>
          </p:nvPr>
        </p:nvGraphicFramePr>
        <p:xfrm>
          <a:off x="725871" y="2573570"/>
          <a:ext cx="3741025" cy="165473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4975">
                  <a:extLst>
                    <a:ext uri="{9D8B030D-6E8A-4147-A177-3AD203B41FA5}">
                      <a16:colId xmlns:a16="http://schemas.microsoft.com/office/drawing/2014/main" val="2716031088"/>
                    </a:ext>
                  </a:extLst>
                </a:gridCol>
                <a:gridCol w="2946050">
                  <a:extLst>
                    <a:ext uri="{9D8B030D-6E8A-4147-A177-3AD203B41FA5}">
                      <a16:colId xmlns:a16="http://schemas.microsoft.com/office/drawing/2014/main" val="3699942676"/>
                    </a:ext>
                  </a:extLst>
                </a:gridCol>
              </a:tblGrid>
              <a:tr h="811058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>
                          <a:latin typeface="Bembo" panose="02020502050201020203" pitchFamily="18" charset="0"/>
                        </a:rPr>
                        <a:t>Fahimeh</a:t>
                      </a:r>
                      <a:r>
                        <a:rPr lang="en-US" sz="1100" dirty="0">
                          <a:latin typeface="Bembo" panose="02020502050201020203" pitchFamily="18" charset="0"/>
                        </a:rPr>
                        <a:t> </a:t>
                      </a:r>
                      <a:r>
                        <a:rPr lang="en-US" sz="1100" dirty="0" err="1">
                          <a:latin typeface="Bembo" panose="02020502050201020203" pitchFamily="18" charset="0"/>
                        </a:rPr>
                        <a:t>Farahnakian</a:t>
                      </a:r>
                      <a:endParaRPr lang="en-US" sz="1100" dirty="0">
                        <a:latin typeface="Bembo" panose="02020502050201020203" pitchFamily="18" charset="0"/>
                      </a:endParaRPr>
                    </a:p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>
                          <a:latin typeface="Bembo" panose="02020502050201020203" pitchFamily="18" charset="0"/>
                        </a:rPr>
                        <a:t>fahfar@utu.fi</a:t>
                      </a:r>
                      <a:endParaRPr lang="en-US" sz="1100" dirty="0">
                        <a:latin typeface="Bembo" panose="02020502050201020203" pitchFamily="18" charset="0"/>
                      </a:endParaRPr>
                    </a:p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>
                        <a:latin typeface="Bembo" panose="02020502050201020203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6419309"/>
                  </a:ext>
                </a:extLst>
              </a:tr>
              <a:tr h="843673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Bembo" panose="02020502050201020203" pitchFamily="18" charset="0"/>
                        </a:rPr>
                        <a:t>Pouya Jafar Zadeh</a:t>
                      </a:r>
                    </a:p>
                    <a:p>
                      <a:r>
                        <a:rPr lang="en-GB" sz="1100" dirty="0" err="1">
                          <a:latin typeface="Bembo" panose="02020502050201020203" pitchFamily="18" charset="0"/>
                        </a:rPr>
                        <a:t>pouya.jafarzadeh@utu.fi</a:t>
                      </a:r>
                      <a:endParaRPr lang="en-FI" sz="1100" dirty="0">
                        <a:latin typeface="Bembo" panose="02020502050201020203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1778903"/>
                  </a:ext>
                </a:extLst>
              </a:tr>
            </a:tbl>
          </a:graphicData>
        </a:graphic>
      </p:graphicFrame>
      <p:pic>
        <p:nvPicPr>
          <p:cNvPr id="16" name="Picture 15" descr="A person wearing glasses and a suit&#10;&#10;Description automatically generated">
            <a:extLst>
              <a:ext uri="{FF2B5EF4-FFF2-40B4-BE49-F238E27FC236}">
                <a16:creationId xmlns:a16="http://schemas.microsoft.com/office/drawing/2014/main" id="{EC9AD434-E22C-0281-3159-8F17FCF03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092" y="3407697"/>
            <a:ext cx="587922" cy="783139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A5E0CA7-FE80-91BC-0959-A5AB74661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045842"/>
              </p:ext>
            </p:extLst>
          </p:nvPr>
        </p:nvGraphicFramePr>
        <p:xfrm>
          <a:off x="678489" y="5158173"/>
          <a:ext cx="2967040" cy="8322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83520">
                  <a:extLst>
                    <a:ext uri="{9D8B030D-6E8A-4147-A177-3AD203B41FA5}">
                      <a16:colId xmlns:a16="http://schemas.microsoft.com/office/drawing/2014/main" val="2356961460"/>
                    </a:ext>
                  </a:extLst>
                </a:gridCol>
                <a:gridCol w="1483520">
                  <a:extLst>
                    <a:ext uri="{9D8B030D-6E8A-4147-A177-3AD203B41FA5}">
                      <a16:colId xmlns:a16="http://schemas.microsoft.com/office/drawing/2014/main" val="3262203173"/>
                    </a:ext>
                  </a:extLst>
                </a:gridCol>
              </a:tblGrid>
              <a:tr h="832265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30160007"/>
                  </a:ext>
                </a:extLst>
              </a:tr>
            </a:tbl>
          </a:graphicData>
        </a:graphic>
      </p:graphicFrame>
      <p:pic>
        <p:nvPicPr>
          <p:cNvPr id="21" name="Picture 20" descr="A blue and white logo with a globe&#10;&#10;Description automatically generated">
            <a:extLst>
              <a:ext uri="{FF2B5EF4-FFF2-40B4-BE49-F238E27FC236}">
                <a16:creationId xmlns:a16="http://schemas.microsoft.com/office/drawing/2014/main" id="{068878A1-4971-255F-3A90-9416A29192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147" y="5232347"/>
            <a:ext cx="1232553" cy="673039"/>
          </a:xfrm>
          <a:prstGeom prst="rect">
            <a:avLst/>
          </a:prstGeom>
        </p:spPr>
      </p:pic>
      <p:pic>
        <p:nvPicPr>
          <p:cNvPr id="25" name="Picture 24" descr="A group of logos with text&#10;&#10;Description automatically generated">
            <a:extLst>
              <a:ext uri="{FF2B5EF4-FFF2-40B4-BE49-F238E27FC236}">
                <a16:creationId xmlns:a16="http://schemas.microsoft.com/office/drawing/2014/main" id="{4C19654A-BD93-5842-1E48-343AB158DD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3224" y="5192965"/>
            <a:ext cx="1328273" cy="673039"/>
          </a:xfrm>
          <a:prstGeom prst="rect">
            <a:avLst/>
          </a:prstGeom>
        </p:spPr>
      </p:pic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1E3E49CD-19F5-C04B-45A8-319CA37207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291902"/>
              </p:ext>
            </p:extLst>
          </p:nvPr>
        </p:nvGraphicFramePr>
        <p:xfrm>
          <a:off x="6101245" y="2464161"/>
          <a:ext cx="4846942" cy="20986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4542">
                  <a:extLst>
                    <a:ext uri="{9D8B030D-6E8A-4147-A177-3AD203B41FA5}">
                      <a16:colId xmlns:a16="http://schemas.microsoft.com/office/drawing/2014/main" val="983847323"/>
                    </a:ext>
                  </a:extLst>
                </a:gridCol>
                <a:gridCol w="3962400">
                  <a:extLst>
                    <a:ext uri="{9D8B030D-6E8A-4147-A177-3AD203B41FA5}">
                      <a16:colId xmlns:a16="http://schemas.microsoft.com/office/drawing/2014/main" val="3162146388"/>
                    </a:ext>
                  </a:extLst>
                </a:gridCol>
              </a:tblGrid>
              <a:tr h="1083765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not only an effective and scalable solution that has a great impact in boosting the circular economy of electronic waste. It has also a great impact in generating more effective market for valuable recycled materials. </a:t>
                      </a:r>
                    </a:p>
                    <a:p>
                      <a:r>
                        <a:rPr lang="en-GB" sz="1100" dirty="0" err="1">
                          <a:latin typeface="Bembo" panose="02020502050201020203" pitchFamily="18" charset="0"/>
                        </a:rPr>
                        <a:t>Kaapo</a:t>
                      </a:r>
                      <a:r>
                        <a:rPr lang="en-GB" sz="1100" dirty="0">
                          <a:latin typeface="Bembo" panose="02020502050201020203" pitchFamily="18" charset="0"/>
                        </a:rPr>
                        <a:t> </a:t>
                      </a:r>
                      <a:r>
                        <a:rPr lang="en-GB" sz="1100" dirty="0" err="1">
                          <a:latin typeface="Bembo" panose="02020502050201020203" pitchFamily="18" charset="0"/>
                        </a:rPr>
                        <a:t>Seppälä</a:t>
                      </a:r>
                      <a:endParaRPr lang="en-FI" sz="1100" dirty="0">
                        <a:latin typeface="Bembo" panose="02020502050201020203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4188652"/>
                  </a:ext>
                </a:extLst>
              </a:tr>
              <a:tr h="1014920">
                <a:tc>
                  <a:txBody>
                    <a:bodyPr/>
                    <a:lstStyle/>
                    <a:p>
                      <a:endParaRPr lang="en-FI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Bembo" panose="02020502050201020203" pitchFamily="18" charset="0"/>
                        </a:rPr>
                        <a:t>Antero Lake</a:t>
                      </a:r>
                    </a:p>
                    <a:p>
                      <a:r>
                        <a:rPr lang="en-GB" sz="1100" dirty="0" err="1">
                          <a:latin typeface="Bembo" panose="02020502050201020203" pitchFamily="18" charset="0"/>
                        </a:rPr>
                        <a:t>akjarvi@utu.fi</a:t>
                      </a:r>
                      <a:endParaRPr lang="en-FI" sz="1100" dirty="0">
                        <a:latin typeface="Bembo" panose="02020502050201020203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4246501"/>
                  </a:ext>
                </a:extLst>
              </a:tr>
            </a:tbl>
          </a:graphicData>
        </a:graphic>
      </p:graphicFrame>
      <p:pic>
        <p:nvPicPr>
          <p:cNvPr id="31" name="Picture 30" descr="A person with a beard&#10;&#10;Description automatically generated">
            <a:extLst>
              <a:ext uri="{FF2B5EF4-FFF2-40B4-BE49-F238E27FC236}">
                <a16:creationId xmlns:a16="http://schemas.microsoft.com/office/drawing/2014/main" id="{2730B6E8-7EFC-A2F2-A7B2-C50FD8E0BD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1245" y="2467763"/>
            <a:ext cx="721625" cy="961237"/>
          </a:xfrm>
          <a:prstGeom prst="rect">
            <a:avLst/>
          </a:prstGeom>
        </p:spPr>
      </p:pic>
      <p:pic>
        <p:nvPicPr>
          <p:cNvPr id="33" name="Picture 32" descr="A person with a beard and mustache&#10;&#10;Description automatically generated">
            <a:extLst>
              <a:ext uri="{FF2B5EF4-FFF2-40B4-BE49-F238E27FC236}">
                <a16:creationId xmlns:a16="http://schemas.microsoft.com/office/drawing/2014/main" id="{9DD0D38B-A97A-ECF6-1C42-C505176770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1245" y="3554794"/>
            <a:ext cx="721625" cy="96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121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AF540-BAD3-C8CB-D391-200F23EF8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33AFA-67F0-0C8C-0112-3281616BC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>
                <a:latin typeface="Bembo" panose="02020502050201020203" pitchFamily="18" charset="0"/>
                <a:cs typeface="Times New Roman" panose="02020603050405020304" pitchFamily="18" charset="0"/>
              </a:rPr>
              <a:t>A Team with Experience and Expertise</a:t>
            </a:r>
            <a:endParaRPr lang="en-FI" sz="2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F1AD87-6AAA-FF07-757B-6CB8274EE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B6FB28E-CAED-2687-0CFE-70225122C76C}"/>
              </a:ext>
            </a:extLst>
          </p:cNvPr>
          <p:cNvGrpSpPr/>
          <p:nvPr/>
        </p:nvGrpSpPr>
        <p:grpSpPr>
          <a:xfrm>
            <a:off x="2393948" y="2363446"/>
            <a:ext cx="6453580" cy="3522050"/>
            <a:chOff x="5131056" y="2271508"/>
            <a:chExt cx="6453580" cy="3522050"/>
          </a:xfrm>
        </p:grpSpPr>
        <p:grpSp>
          <p:nvGrpSpPr>
            <p:cNvPr id="6" name="Group 11">
              <a:extLst>
                <a:ext uri="{FF2B5EF4-FFF2-40B4-BE49-F238E27FC236}">
                  <a16:creationId xmlns:a16="http://schemas.microsoft.com/office/drawing/2014/main" id="{B483A966-5D17-97E9-7A91-009ADFE6EA62}"/>
                </a:ext>
              </a:extLst>
            </p:cNvPr>
            <p:cNvGrpSpPr/>
            <p:nvPr/>
          </p:nvGrpSpPr>
          <p:grpSpPr>
            <a:xfrm>
              <a:off x="5131056" y="2271508"/>
              <a:ext cx="3214454" cy="2205147"/>
              <a:chOff x="0" y="0"/>
              <a:chExt cx="854357" cy="590466"/>
            </a:xfrm>
          </p:grpSpPr>
          <p:sp>
            <p:nvSpPr>
              <p:cNvPr id="26" name="Freeform 12">
                <a:extLst>
                  <a:ext uri="{FF2B5EF4-FFF2-40B4-BE49-F238E27FC236}">
                    <a16:creationId xmlns:a16="http://schemas.microsoft.com/office/drawing/2014/main" id="{DDA3116C-961C-CDB5-F31B-A6B64513E3A6}"/>
                  </a:ext>
                </a:extLst>
              </p:cNvPr>
              <p:cNvSpPr/>
              <p:nvPr/>
            </p:nvSpPr>
            <p:spPr>
              <a:xfrm>
                <a:off x="0" y="0"/>
                <a:ext cx="854357" cy="569657"/>
              </a:xfrm>
              <a:custGeom>
                <a:avLst/>
                <a:gdLst/>
                <a:ahLst/>
                <a:cxnLst/>
                <a:rect l="l" t="t" r="r" b="b"/>
                <a:pathLst>
                  <a:path w="854357" h="569657">
                    <a:moveTo>
                      <a:pt x="803961" y="0"/>
                    </a:moveTo>
                    <a:lnTo>
                      <a:pt x="50396" y="0"/>
                    </a:lnTo>
                    <a:cubicBezTo>
                      <a:pt x="37030" y="0"/>
                      <a:pt x="24212" y="5310"/>
                      <a:pt x="14761" y="14761"/>
                    </a:cubicBezTo>
                    <a:cubicBezTo>
                      <a:pt x="5310" y="24212"/>
                      <a:pt x="0" y="37030"/>
                      <a:pt x="0" y="50396"/>
                    </a:cubicBezTo>
                    <a:lnTo>
                      <a:pt x="0" y="352110"/>
                    </a:lnTo>
                    <a:cubicBezTo>
                      <a:pt x="0" y="379943"/>
                      <a:pt x="22563" y="402506"/>
                      <a:pt x="50396" y="402506"/>
                    </a:cubicBezTo>
                    <a:lnTo>
                      <a:pt x="107084" y="402506"/>
                    </a:lnTo>
                    <a:cubicBezTo>
                      <a:pt x="120450" y="402506"/>
                      <a:pt x="133268" y="407815"/>
                      <a:pt x="142719" y="417266"/>
                    </a:cubicBezTo>
                    <a:cubicBezTo>
                      <a:pt x="152170" y="426718"/>
                      <a:pt x="157480" y="439536"/>
                      <a:pt x="157480" y="452902"/>
                    </a:cubicBezTo>
                    <a:lnTo>
                      <a:pt x="157480" y="540070"/>
                    </a:lnTo>
                    <a:cubicBezTo>
                      <a:pt x="157480" y="550278"/>
                      <a:pt x="162999" y="559689"/>
                      <a:pt x="171908" y="564673"/>
                    </a:cubicBezTo>
                    <a:cubicBezTo>
                      <a:pt x="180818" y="569657"/>
                      <a:pt x="191725" y="569435"/>
                      <a:pt x="200425" y="564093"/>
                    </a:cubicBezTo>
                    <a:lnTo>
                      <a:pt x="420605" y="428878"/>
                    </a:lnTo>
                    <a:cubicBezTo>
                      <a:pt x="448685" y="411634"/>
                      <a:pt x="480994" y="402506"/>
                      <a:pt x="513946" y="402506"/>
                    </a:cubicBezTo>
                    <a:lnTo>
                      <a:pt x="803961" y="402506"/>
                    </a:lnTo>
                    <a:cubicBezTo>
                      <a:pt x="817327" y="402506"/>
                      <a:pt x="830146" y="397196"/>
                      <a:pt x="839597" y="387745"/>
                    </a:cubicBezTo>
                    <a:cubicBezTo>
                      <a:pt x="849048" y="378294"/>
                      <a:pt x="854357" y="365476"/>
                      <a:pt x="854357" y="352110"/>
                    </a:cubicBezTo>
                    <a:lnTo>
                      <a:pt x="854357" y="50396"/>
                    </a:lnTo>
                    <a:cubicBezTo>
                      <a:pt x="854357" y="37030"/>
                      <a:pt x="849048" y="24212"/>
                      <a:pt x="839597" y="14761"/>
                    </a:cubicBezTo>
                    <a:cubicBezTo>
                      <a:pt x="830146" y="5310"/>
                      <a:pt x="817327" y="0"/>
                      <a:pt x="8039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FI"/>
              </a:p>
            </p:txBody>
          </p:sp>
          <p:sp>
            <p:nvSpPr>
              <p:cNvPr id="27" name="TextBox 13">
                <a:extLst>
                  <a:ext uri="{FF2B5EF4-FFF2-40B4-BE49-F238E27FC236}">
                    <a16:creationId xmlns:a16="http://schemas.microsoft.com/office/drawing/2014/main" id="{9D6F6C7C-6ECE-E7F2-746F-A75AF55BBF14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54357" cy="438066"/>
              </a:xfrm>
              <a:prstGeom prst="rect">
                <a:avLst/>
              </a:prstGeom>
              <a:ln>
                <a:noFill/>
              </a:ln>
            </p:spPr>
            <p:txBody>
              <a:bodyPr lIns="33867" tIns="33867" rIns="33867" bIns="33867" rtlCol="0" anchor="ctr"/>
              <a:lstStyle/>
              <a:p>
                <a:pPr algn="ctr">
                  <a:lnSpc>
                    <a:spcPts val="1773"/>
                  </a:lnSpc>
                </a:pPr>
                <a:endParaRPr sz="1200"/>
              </a:p>
            </p:txBody>
          </p:sp>
        </p:grpSp>
        <p:grpSp>
          <p:nvGrpSpPr>
            <p:cNvPr id="7" name="Group 14">
              <a:extLst>
                <a:ext uri="{FF2B5EF4-FFF2-40B4-BE49-F238E27FC236}">
                  <a16:creationId xmlns:a16="http://schemas.microsoft.com/office/drawing/2014/main" id="{909022F4-86A8-F288-D878-05A1F1E2BB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74001" y="3764440"/>
              <a:ext cx="762793" cy="762793"/>
              <a:chOff x="0" y="0"/>
              <a:chExt cx="6350000" cy="6350000"/>
            </a:xfrm>
          </p:grpSpPr>
          <p:sp>
            <p:nvSpPr>
              <p:cNvPr id="24" name="Freeform 15">
                <a:extLst>
                  <a:ext uri="{FF2B5EF4-FFF2-40B4-BE49-F238E27FC236}">
                    <a16:creationId xmlns:a16="http://schemas.microsoft.com/office/drawing/2014/main" id="{EBDCEF1E-24CB-F3E3-C4E5-519FFE071547}"/>
                  </a:ext>
                </a:extLst>
              </p:cNvPr>
              <p:cNvSpPr/>
              <p:nvPr/>
            </p:nvSpPr>
            <p:spPr>
              <a:xfrm>
                <a:off x="-156812" y="-5088"/>
                <a:ext cx="6663624" cy="6360176"/>
              </a:xfrm>
              <a:custGeom>
                <a:avLst/>
                <a:gdLst/>
                <a:ahLst/>
                <a:cxnLst/>
                <a:rect l="l" t="t" r="r" b="b"/>
                <a:pathLst>
                  <a:path w="6663624" h="6360176">
                    <a:moveTo>
                      <a:pt x="3331812" y="5088"/>
                    </a:moveTo>
                    <a:lnTo>
                      <a:pt x="3331812" y="5088"/>
                    </a:lnTo>
                    <a:cubicBezTo>
                      <a:pt x="2194111" y="0"/>
                      <a:pt x="1140649" y="604036"/>
                      <a:pt x="570324" y="1588475"/>
                    </a:cubicBezTo>
                    <a:cubicBezTo>
                      <a:pt x="0" y="2572913"/>
                      <a:pt x="0" y="3787263"/>
                      <a:pt x="570324" y="4771701"/>
                    </a:cubicBezTo>
                    <a:cubicBezTo>
                      <a:pt x="1140649" y="5756140"/>
                      <a:pt x="2194111" y="6360176"/>
                      <a:pt x="3331812" y="6355088"/>
                    </a:cubicBezTo>
                    <a:cubicBezTo>
                      <a:pt x="4469513" y="6360176"/>
                      <a:pt x="5522976" y="5756140"/>
                      <a:pt x="6093300" y="4771701"/>
                    </a:cubicBezTo>
                    <a:cubicBezTo>
                      <a:pt x="6663624" y="3787263"/>
                      <a:pt x="6663624" y="2572913"/>
                      <a:pt x="6093300" y="1588475"/>
                    </a:cubicBezTo>
                    <a:cubicBezTo>
                      <a:pt x="5522976" y="604036"/>
                      <a:pt x="4469513" y="0"/>
                      <a:pt x="3331812" y="508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en-FI"/>
              </a:p>
            </p:txBody>
          </p:sp>
          <p:sp>
            <p:nvSpPr>
              <p:cNvPr id="25" name="Freeform 16">
                <a:extLst>
                  <a:ext uri="{FF2B5EF4-FFF2-40B4-BE49-F238E27FC236}">
                    <a16:creationId xmlns:a16="http://schemas.microsoft.com/office/drawing/2014/main" id="{C10DBFD6-95B4-C3C7-1AA8-3C9237B7AEEF}"/>
                  </a:ext>
                </a:extLst>
              </p:cNvPr>
              <p:cNvSpPr/>
              <p:nvPr/>
            </p:nvSpPr>
            <p:spPr>
              <a:xfrm>
                <a:off x="284320" y="415956"/>
                <a:ext cx="5781360" cy="5518089"/>
              </a:xfrm>
              <a:custGeom>
                <a:avLst/>
                <a:gdLst/>
                <a:ahLst/>
                <a:cxnLst/>
                <a:rect l="l" t="t" r="r" b="b"/>
                <a:pathLst>
                  <a:path w="5781360" h="5518089">
                    <a:moveTo>
                      <a:pt x="2890680" y="4414"/>
                    </a:moveTo>
                    <a:cubicBezTo>
                      <a:pt x="1903611" y="0"/>
                      <a:pt x="989627" y="524062"/>
                      <a:pt x="494813" y="1378160"/>
                    </a:cubicBezTo>
                    <a:cubicBezTo>
                      <a:pt x="0" y="2232259"/>
                      <a:pt x="0" y="3285829"/>
                      <a:pt x="494813" y="4139928"/>
                    </a:cubicBezTo>
                    <a:cubicBezTo>
                      <a:pt x="989627" y="4994026"/>
                      <a:pt x="1903611" y="5518088"/>
                      <a:pt x="2890680" y="5513674"/>
                    </a:cubicBezTo>
                    <a:cubicBezTo>
                      <a:pt x="3877749" y="5518088"/>
                      <a:pt x="4791733" y="4994026"/>
                      <a:pt x="5286547" y="4139928"/>
                    </a:cubicBezTo>
                    <a:cubicBezTo>
                      <a:pt x="5781360" y="3285829"/>
                      <a:pt x="5781360" y="2232259"/>
                      <a:pt x="5286547" y="1378161"/>
                    </a:cubicBezTo>
                    <a:cubicBezTo>
                      <a:pt x="4791733" y="524062"/>
                      <a:pt x="3877749" y="0"/>
                      <a:pt x="2890680" y="4414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223" r="223"/>
                </a:stretch>
              </a:blipFill>
              <a:ln>
                <a:noFill/>
              </a:ln>
            </p:spPr>
            <p:txBody>
              <a:bodyPr/>
              <a:lstStyle/>
              <a:p>
                <a:endParaRPr lang="en-FI"/>
              </a:p>
            </p:txBody>
          </p:sp>
        </p:grpSp>
        <p:grpSp>
          <p:nvGrpSpPr>
            <p:cNvPr id="8" name="Group 23">
              <a:extLst>
                <a:ext uri="{FF2B5EF4-FFF2-40B4-BE49-F238E27FC236}">
                  <a16:creationId xmlns:a16="http://schemas.microsoft.com/office/drawing/2014/main" id="{3B11182D-B4CC-857A-15AC-AF88C98E97ED}"/>
                </a:ext>
              </a:extLst>
            </p:cNvPr>
            <p:cNvGrpSpPr/>
            <p:nvPr/>
          </p:nvGrpSpPr>
          <p:grpSpPr>
            <a:xfrm>
              <a:off x="8512203" y="2271509"/>
              <a:ext cx="3072433" cy="2123428"/>
              <a:chOff x="0" y="0"/>
              <a:chExt cx="854357" cy="590466"/>
            </a:xfrm>
          </p:grpSpPr>
          <p:sp>
            <p:nvSpPr>
              <p:cNvPr id="22" name="Freeform 24">
                <a:extLst>
                  <a:ext uri="{FF2B5EF4-FFF2-40B4-BE49-F238E27FC236}">
                    <a16:creationId xmlns:a16="http://schemas.microsoft.com/office/drawing/2014/main" id="{9A21E81B-63AE-D045-A1EA-0E32ECE08FA3}"/>
                  </a:ext>
                </a:extLst>
              </p:cNvPr>
              <p:cNvSpPr/>
              <p:nvPr/>
            </p:nvSpPr>
            <p:spPr>
              <a:xfrm>
                <a:off x="0" y="0"/>
                <a:ext cx="854357" cy="569657"/>
              </a:xfrm>
              <a:custGeom>
                <a:avLst/>
                <a:gdLst/>
                <a:ahLst/>
                <a:cxnLst/>
                <a:rect l="l" t="t" r="r" b="b"/>
                <a:pathLst>
                  <a:path w="854357" h="569657">
                    <a:moveTo>
                      <a:pt x="803961" y="0"/>
                    </a:moveTo>
                    <a:lnTo>
                      <a:pt x="50396" y="0"/>
                    </a:lnTo>
                    <a:cubicBezTo>
                      <a:pt x="37030" y="0"/>
                      <a:pt x="24212" y="5310"/>
                      <a:pt x="14761" y="14761"/>
                    </a:cubicBezTo>
                    <a:cubicBezTo>
                      <a:pt x="5310" y="24212"/>
                      <a:pt x="0" y="37030"/>
                      <a:pt x="0" y="50396"/>
                    </a:cubicBezTo>
                    <a:lnTo>
                      <a:pt x="0" y="352110"/>
                    </a:lnTo>
                    <a:cubicBezTo>
                      <a:pt x="0" y="379943"/>
                      <a:pt x="22563" y="402506"/>
                      <a:pt x="50396" y="402506"/>
                    </a:cubicBezTo>
                    <a:lnTo>
                      <a:pt x="107084" y="402506"/>
                    </a:lnTo>
                    <a:cubicBezTo>
                      <a:pt x="120450" y="402506"/>
                      <a:pt x="133268" y="407815"/>
                      <a:pt x="142719" y="417266"/>
                    </a:cubicBezTo>
                    <a:cubicBezTo>
                      <a:pt x="152170" y="426718"/>
                      <a:pt x="157480" y="439536"/>
                      <a:pt x="157480" y="452902"/>
                    </a:cubicBezTo>
                    <a:lnTo>
                      <a:pt x="157480" y="540070"/>
                    </a:lnTo>
                    <a:cubicBezTo>
                      <a:pt x="157480" y="550278"/>
                      <a:pt x="162999" y="559689"/>
                      <a:pt x="171908" y="564673"/>
                    </a:cubicBezTo>
                    <a:cubicBezTo>
                      <a:pt x="180818" y="569657"/>
                      <a:pt x="191725" y="569435"/>
                      <a:pt x="200425" y="564093"/>
                    </a:cubicBezTo>
                    <a:lnTo>
                      <a:pt x="420605" y="428878"/>
                    </a:lnTo>
                    <a:cubicBezTo>
                      <a:pt x="448685" y="411634"/>
                      <a:pt x="480994" y="402506"/>
                      <a:pt x="513946" y="402506"/>
                    </a:cubicBezTo>
                    <a:lnTo>
                      <a:pt x="803961" y="402506"/>
                    </a:lnTo>
                    <a:cubicBezTo>
                      <a:pt x="817327" y="402506"/>
                      <a:pt x="830146" y="397196"/>
                      <a:pt x="839597" y="387745"/>
                    </a:cubicBezTo>
                    <a:cubicBezTo>
                      <a:pt x="849048" y="378294"/>
                      <a:pt x="854357" y="365476"/>
                      <a:pt x="854357" y="352110"/>
                    </a:cubicBezTo>
                    <a:lnTo>
                      <a:pt x="854357" y="50396"/>
                    </a:lnTo>
                    <a:cubicBezTo>
                      <a:pt x="854357" y="37030"/>
                      <a:pt x="849048" y="24212"/>
                      <a:pt x="839597" y="14761"/>
                    </a:cubicBezTo>
                    <a:cubicBezTo>
                      <a:pt x="830146" y="5310"/>
                      <a:pt x="817327" y="0"/>
                      <a:pt x="8039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FI" dirty="0"/>
              </a:p>
            </p:txBody>
          </p:sp>
          <p:sp>
            <p:nvSpPr>
              <p:cNvPr id="23" name="TextBox 25">
                <a:extLst>
                  <a:ext uri="{FF2B5EF4-FFF2-40B4-BE49-F238E27FC236}">
                    <a16:creationId xmlns:a16="http://schemas.microsoft.com/office/drawing/2014/main" id="{B7853593-404D-4A30-70C4-BAD0BE22F3E7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54357" cy="438066"/>
              </a:xfrm>
              <a:prstGeom prst="rect">
                <a:avLst/>
              </a:prstGeom>
              <a:ln>
                <a:noFill/>
              </a:ln>
            </p:spPr>
            <p:txBody>
              <a:bodyPr lIns="33867" tIns="33867" rIns="33867" bIns="33867" rtlCol="0" anchor="ctr"/>
              <a:lstStyle/>
              <a:p>
                <a:pPr algn="ctr">
                  <a:lnSpc>
                    <a:spcPts val="1773"/>
                  </a:lnSpc>
                </a:pPr>
                <a:endParaRPr sz="1200"/>
              </a:p>
            </p:txBody>
          </p:sp>
        </p:grpSp>
        <p:grpSp>
          <p:nvGrpSpPr>
            <p:cNvPr id="9" name="Group 26">
              <a:extLst>
                <a:ext uri="{FF2B5EF4-FFF2-40B4-BE49-F238E27FC236}">
                  <a16:creationId xmlns:a16="http://schemas.microsoft.com/office/drawing/2014/main" id="{D4C34CF9-0DEC-4362-9D3A-92647244480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900378" y="3763829"/>
              <a:ext cx="762793" cy="762793"/>
              <a:chOff x="0" y="0"/>
              <a:chExt cx="6350000" cy="6350000"/>
            </a:xfrm>
          </p:grpSpPr>
          <p:sp>
            <p:nvSpPr>
              <p:cNvPr id="20" name="Freeform 27">
                <a:extLst>
                  <a:ext uri="{FF2B5EF4-FFF2-40B4-BE49-F238E27FC236}">
                    <a16:creationId xmlns:a16="http://schemas.microsoft.com/office/drawing/2014/main" id="{397BE161-1DC7-54D5-56C9-3A38F30560A4}"/>
                  </a:ext>
                </a:extLst>
              </p:cNvPr>
              <p:cNvSpPr/>
              <p:nvPr/>
            </p:nvSpPr>
            <p:spPr>
              <a:xfrm>
                <a:off x="-156812" y="-5088"/>
                <a:ext cx="6663624" cy="6360176"/>
              </a:xfrm>
              <a:custGeom>
                <a:avLst/>
                <a:gdLst/>
                <a:ahLst/>
                <a:cxnLst/>
                <a:rect l="l" t="t" r="r" b="b"/>
                <a:pathLst>
                  <a:path w="6663624" h="6360176">
                    <a:moveTo>
                      <a:pt x="3331812" y="5088"/>
                    </a:moveTo>
                    <a:lnTo>
                      <a:pt x="3331812" y="5088"/>
                    </a:lnTo>
                    <a:cubicBezTo>
                      <a:pt x="2194111" y="0"/>
                      <a:pt x="1140649" y="604036"/>
                      <a:pt x="570324" y="1588475"/>
                    </a:cubicBezTo>
                    <a:cubicBezTo>
                      <a:pt x="0" y="2572913"/>
                      <a:pt x="0" y="3787263"/>
                      <a:pt x="570324" y="4771701"/>
                    </a:cubicBezTo>
                    <a:cubicBezTo>
                      <a:pt x="1140649" y="5756140"/>
                      <a:pt x="2194111" y="6360176"/>
                      <a:pt x="3331812" y="6355088"/>
                    </a:cubicBezTo>
                    <a:cubicBezTo>
                      <a:pt x="4469513" y="6360176"/>
                      <a:pt x="5522976" y="5756140"/>
                      <a:pt x="6093300" y="4771701"/>
                    </a:cubicBezTo>
                    <a:cubicBezTo>
                      <a:pt x="6663624" y="3787263"/>
                      <a:pt x="6663624" y="2572913"/>
                      <a:pt x="6093300" y="1588475"/>
                    </a:cubicBezTo>
                    <a:cubicBezTo>
                      <a:pt x="5522976" y="604036"/>
                      <a:pt x="4469513" y="0"/>
                      <a:pt x="3331812" y="508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en-FI"/>
              </a:p>
            </p:txBody>
          </p:sp>
          <p:sp>
            <p:nvSpPr>
              <p:cNvPr id="21" name="Freeform 28">
                <a:extLst>
                  <a:ext uri="{FF2B5EF4-FFF2-40B4-BE49-F238E27FC236}">
                    <a16:creationId xmlns:a16="http://schemas.microsoft.com/office/drawing/2014/main" id="{5B25A8F6-7374-8B38-1BD1-AC85AC22EE6F}"/>
                  </a:ext>
                </a:extLst>
              </p:cNvPr>
              <p:cNvSpPr/>
              <p:nvPr/>
            </p:nvSpPr>
            <p:spPr>
              <a:xfrm>
                <a:off x="284320" y="415956"/>
                <a:ext cx="5781360" cy="5518089"/>
              </a:xfrm>
              <a:custGeom>
                <a:avLst/>
                <a:gdLst/>
                <a:ahLst/>
                <a:cxnLst/>
                <a:rect l="l" t="t" r="r" b="b"/>
                <a:pathLst>
                  <a:path w="5781360" h="5518089">
                    <a:moveTo>
                      <a:pt x="2890680" y="4414"/>
                    </a:moveTo>
                    <a:cubicBezTo>
                      <a:pt x="1903611" y="0"/>
                      <a:pt x="989627" y="524062"/>
                      <a:pt x="494813" y="1378160"/>
                    </a:cubicBezTo>
                    <a:cubicBezTo>
                      <a:pt x="0" y="2232259"/>
                      <a:pt x="0" y="3285829"/>
                      <a:pt x="494813" y="4139928"/>
                    </a:cubicBezTo>
                    <a:cubicBezTo>
                      <a:pt x="989627" y="4994026"/>
                      <a:pt x="1903611" y="5518088"/>
                      <a:pt x="2890680" y="5513674"/>
                    </a:cubicBezTo>
                    <a:cubicBezTo>
                      <a:pt x="3877749" y="5518088"/>
                      <a:pt x="4791733" y="4994026"/>
                      <a:pt x="5286547" y="4139928"/>
                    </a:cubicBezTo>
                    <a:cubicBezTo>
                      <a:pt x="5781360" y="3285829"/>
                      <a:pt x="5781360" y="2232259"/>
                      <a:pt x="5286547" y="1378161"/>
                    </a:cubicBezTo>
                    <a:cubicBezTo>
                      <a:pt x="4791733" y="524062"/>
                      <a:pt x="3877749" y="0"/>
                      <a:pt x="2890680" y="4414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223" r="223"/>
                </a:stretch>
              </a:blipFill>
              <a:ln>
                <a:noFill/>
              </a:ln>
            </p:spPr>
            <p:txBody>
              <a:bodyPr/>
              <a:lstStyle/>
              <a:p>
                <a:endParaRPr lang="en-FI"/>
              </a:p>
            </p:txBody>
          </p:sp>
        </p:grpSp>
        <p:sp>
          <p:nvSpPr>
            <p:cNvPr id="10" name="TextBox 43">
              <a:extLst>
                <a:ext uri="{FF2B5EF4-FFF2-40B4-BE49-F238E27FC236}">
                  <a16:creationId xmlns:a16="http://schemas.microsoft.com/office/drawing/2014/main" id="{F1B15FCF-8AB0-AF9A-0B10-A32B76804E9B}"/>
                </a:ext>
              </a:extLst>
            </p:cNvPr>
            <p:cNvSpPr txBox="1"/>
            <p:nvPr/>
          </p:nvSpPr>
          <p:spPr>
            <a:xfrm>
              <a:off x="5439770" y="2694195"/>
              <a:ext cx="2455004" cy="592726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ctr">
              <a:spAutoFit/>
            </a:bodyPr>
            <a:lstStyle/>
            <a:p>
              <a:pPr algn="ctr">
                <a:lnSpc>
                  <a:spcPts val="2400"/>
                </a:lnSpc>
              </a:pPr>
              <a:endParaRPr lang="en-US" sz="1600" dirty="0">
                <a:solidFill>
                  <a:srgbClr val="161A1E"/>
                </a:solidFill>
                <a:latin typeface="Bembo" panose="02020502050201020203" pitchFamily="18" charset="0"/>
                <a:ea typeface="Muli"/>
                <a:cs typeface="Muli"/>
                <a:sym typeface="Muli"/>
              </a:endParaRPr>
            </a:p>
            <a:p>
              <a:pPr algn="ctr">
                <a:lnSpc>
                  <a:spcPts val="24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Bembo" panose="02020502050201020203" pitchFamily="18" charset="0"/>
                  <a:ea typeface="Muli"/>
                  <a:cs typeface="Muli"/>
                  <a:sym typeface="Muli"/>
                </a:rPr>
                <a:t>PM, AI, ML, Vision, Startup</a:t>
              </a:r>
            </a:p>
          </p:txBody>
        </p:sp>
        <p:sp>
          <p:nvSpPr>
            <p:cNvPr id="11" name="TextBox 45">
              <a:extLst>
                <a:ext uri="{FF2B5EF4-FFF2-40B4-BE49-F238E27FC236}">
                  <a16:creationId xmlns:a16="http://schemas.microsoft.com/office/drawing/2014/main" id="{904F52B2-726B-1FC6-F668-6ED10C692EA2}"/>
                </a:ext>
              </a:extLst>
            </p:cNvPr>
            <p:cNvSpPr txBox="1"/>
            <p:nvPr/>
          </p:nvSpPr>
          <p:spPr>
            <a:xfrm>
              <a:off x="8881541" y="2539084"/>
              <a:ext cx="2455004" cy="900503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00"/>
                </a:lnSpc>
              </a:pPr>
              <a:endParaRPr lang="en-US" sz="1600" dirty="0">
                <a:solidFill>
                  <a:srgbClr val="161A1E"/>
                </a:solidFill>
                <a:latin typeface="Bembo" panose="02020502050201020203" pitchFamily="18" charset="0"/>
                <a:ea typeface="Muli"/>
                <a:cs typeface="Muli"/>
                <a:sym typeface="Muli"/>
              </a:endParaRPr>
            </a:p>
            <a:p>
              <a:pPr>
                <a:lnSpc>
                  <a:spcPts val="24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Bembo" panose="02020502050201020203" pitchFamily="18" charset="0"/>
                  <a:ea typeface="Muli"/>
                  <a:cs typeface="Muli"/>
                  <a:sym typeface="Muli"/>
                </a:rPr>
                <a:t>Automation, IoT,  AI/ML, </a:t>
              </a:r>
            </a:p>
            <a:p>
              <a:pPr>
                <a:lnSpc>
                  <a:spcPts val="24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Bembo" panose="02020502050201020203" pitchFamily="18" charset="0"/>
                  <a:ea typeface="Muli"/>
                  <a:cs typeface="Muli"/>
                  <a:sym typeface="Muli"/>
                </a:rPr>
                <a:t>Co founder of  ison 3d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4C8CC3F-3189-F8D5-1F39-211421711DC9}"/>
                </a:ext>
              </a:extLst>
            </p:cNvPr>
            <p:cNvGrpSpPr/>
            <p:nvPr/>
          </p:nvGrpSpPr>
          <p:grpSpPr>
            <a:xfrm>
              <a:off x="5733795" y="4765167"/>
              <a:ext cx="4939387" cy="1028391"/>
              <a:chOff x="0" y="0"/>
              <a:chExt cx="9878773" cy="2056782"/>
            </a:xfrm>
          </p:grpSpPr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C5F1FC76-4FE0-A1A0-0670-EECFA10CE790}"/>
                  </a:ext>
                </a:extLst>
              </p:cNvPr>
              <p:cNvGrpSpPr/>
              <p:nvPr/>
            </p:nvGrpSpPr>
            <p:grpSpPr>
              <a:xfrm>
                <a:off x="0" y="0"/>
                <a:ext cx="200870" cy="837310"/>
                <a:chOff x="0" y="0"/>
                <a:chExt cx="39678" cy="165395"/>
              </a:xfrm>
            </p:grpSpPr>
            <p:sp>
              <p:nvSpPr>
                <p:cNvPr id="18" name="Freeform 13">
                  <a:extLst>
                    <a:ext uri="{FF2B5EF4-FFF2-40B4-BE49-F238E27FC236}">
                      <a16:creationId xmlns:a16="http://schemas.microsoft.com/office/drawing/2014/main" id="{D2B8EF89-8767-251F-D526-045D2DE4274E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39678" cy="165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78" h="165395">
                      <a:moveTo>
                        <a:pt x="0" y="0"/>
                      </a:moveTo>
                      <a:lnTo>
                        <a:pt x="39678" y="0"/>
                      </a:lnTo>
                      <a:lnTo>
                        <a:pt x="39678" y="165395"/>
                      </a:lnTo>
                      <a:lnTo>
                        <a:pt x="0" y="16539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FI"/>
                </a:p>
              </p:txBody>
            </p:sp>
            <p:sp>
              <p:nvSpPr>
                <p:cNvPr id="19" name="TextBox 14">
                  <a:extLst>
                    <a:ext uri="{FF2B5EF4-FFF2-40B4-BE49-F238E27FC236}">
                      <a16:creationId xmlns:a16="http://schemas.microsoft.com/office/drawing/2014/main" id="{4D8174F9-4938-7B82-EA85-D4681013E611}"/>
                    </a:ext>
                  </a:extLst>
                </p:cNvPr>
                <p:cNvSpPr txBox="1"/>
                <p:nvPr/>
              </p:nvSpPr>
              <p:spPr>
                <a:xfrm>
                  <a:off x="0" y="-38100"/>
                  <a:ext cx="39678" cy="203495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lIns="33867" tIns="33867" rIns="33867" bIns="33867" rtlCol="0" anchor="ctr"/>
                <a:lstStyle/>
                <a:p>
                  <a:pPr algn="ctr">
                    <a:lnSpc>
                      <a:spcPts val="1773"/>
                    </a:lnSpc>
                  </a:pPr>
                  <a:endParaRPr sz="1200"/>
                </a:p>
              </p:txBody>
            </p:sp>
          </p:grp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A501016-B2A8-2062-3EE5-2C62CDC43533}"/>
                  </a:ext>
                </a:extLst>
              </p:cNvPr>
              <p:cNvSpPr txBox="1"/>
              <p:nvPr/>
            </p:nvSpPr>
            <p:spPr>
              <a:xfrm>
                <a:off x="0" y="45700"/>
                <a:ext cx="4186752" cy="1441676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2880"/>
                  </a:lnSpc>
                </a:pPr>
                <a:r>
                  <a:rPr lang="en-US" sz="2400" dirty="0">
                    <a:solidFill>
                      <a:srgbClr val="161A1E"/>
                    </a:solidFill>
                    <a:latin typeface="Bembo" panose="02020502050201020203" pitchFamily="18" charset="0"/>
                    <a:ea typeface="Cooper BT Medium"/>
                    <a:cs typeface="Cooper BT Medium"/>
                    <a:sym typeface="Cooper BT Medium"/>
                  </a:rPr>
                  <a:t>Our Direction</a:t>
                </a:r>
              </a:p>
              <a:p>
                <a:pPr>
                  <a:lnSpc>
                    <a:spcPts val="2880"/>
                  </a:lnSpc>
                </a:pPr>
                <a:endParaRPr lang="en-US" sz="2400" dirty="0">
                  <a:solidFill>
                    <a:srgbClr val="161A1E"/>
                  </a:solidFill>
                  <a:latin typeface="Bembo" panose="02020502050201020203" pitchFamily="18" charset="0"/>
                  <a:ea typeface="Cooper BT Medium"/>
                  <a:cs typeface="Cooper BT Medium"/>
                  <a:sym typeface="Cooper BT Medium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A261EF-36F8-F741-2FBA-FEC678EB1873}"/>
                  </a:ext>
                </a:extLst>
              </p:cNvPr>
              <p:cNvSpPr txBox="1"/>
              <p:nvPr/>
            </p:nvSpPr>
            <p:spPr>
              <a:xfrm>
                <a:off x="0" y="1071896"/>
                <a:ext cx="9878773" cy="984886"/>
              </a:xfrm>
              <a:prstGeom prst="rect">
                <a:avLst/>
              </a:prstGeom>
              <a:ln>
                <a:noFill/>
              </a:ln>
            </p:spPr>
            <p:txBody>
              <a:bodyPr lIns="0" tIns="0" rIns="0" bIns="0" rtlCol="0" anchor="t">
                <a:spAutoFit/>
              </a:bodyPr>
              <a:lstStyle/>
              <a:p>
                <a:pPr algn="just"/>
                <a:r>
                  <a:rPr lang="en-US" sz="1600" dirty="0">
                    <a:latin typeface="Bembo" panose="02020502050201020203" pitchFamily="18" charset="0"/>
                  </a:rPr>
                  <a:t>Developing AI-driven applications that promote sustainability and establish the solution as a startup.</a:t>
                </a: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19DF25F-A7F8-50F4-2190-6683D7131346}"/>
                </a:ext>
              </a:extLst>
            </p:cNvPr>
            <p:cNvSpPr txBox="1"/>
            <p:nvPr/>
          </p:nvSpPr>
          <p:spPr>
            <a:xfrm>
              <a:off x="6524436" y="3977470"/>
              <a:ext cx="119911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FI" dirty="0">
                  <a:latin typeface="Bembo" panose="02020502050201020203" pitchFamily="18" charset="0"/>
                </a:rPr>
                <a:t>Mahmudul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81F401A-A3DA-18B6-87AB-48C776E895B6}"/>
                </a:ext>
              </a:extLst>
            </p:cNvPr>
            <p:cNvSpPr txBox="1"/>
            <p:nvPr/>
          </p:nvSpPr>
          <p:spPr>
            <a:xfrm>
              <a:off x="10002906" y="3999594"/>
              <a:ext cx="110895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FI" dirty="0">
                  <a:latin typeface="Bembo" panose="02020502050201020203" pitchFamily="18" charset="0"/>
                </a:rPr>
                <a:t>Monzurul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7875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0EDB9-E6A0-302F-A36E-DA335C0A9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6"/>
            <a:ext cx="10972800" cy="908182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Bembo" panose="02020502050201020203" pitchFamily="18" charset="0"/>
                <a:cs typeface="Times New Roman" panose="02020603050405020304" pitchFamily="18" charset="0"/>
              </a:rPr>
              <a:t>A Team with Experience and Expertise</a:t>
            </a:r>
            <a:endParaRPr lang="en-FI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59C79-BF06-2FE2-6338-69F9926C6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6820629" cy="4095593"/>
          </a:xfrm>
        </p:spPr>
        <p:txBody>
          <a:bodyPr/>
          <a:lstStyle/>
          <a:p>
            <a:endParaRPr lang="en-FI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EDD8F22-A127-C624-A420-97B368BB247E}"/>
              </a:ext>
            </a:extLst>
          </p:cNvPr>
          <p:cNvGrpSpPr/>
          <p:nvPr/>
        </p:nvGrpSpPr>
        <p:grpSpPr>
          <a:xfrm>
            <a:off x="609598" y="2368141"/>
            <a:ext cx="6038852" cy="3169060"/>
            <a:chOff x="5131056" y="2271508"/>
            <a:chExt cx="6453580" cy="3522050"/>
          </a:xfrm>
        </p:grpSpPr>
        <p:grpSp>
          <p:nvGrpSpPr>
            <p:cNvPr id="6" name="Group 11">
              <a:extLst>
                <a:ext uri="{FF2B5EF4-FFF2-40B4-BE49-F238E27FC236}">
                  <a16:creationId xmlns:a16="http://schemas.microsoft.com/office/drawing/2014/main" id="{4B6682D6-04D9-5211-5BAD-63412210A37F}"/>
                </a:ext>
              </a:extLst>
            </p:cNvPr>
            <p:cNvGrpSpPr/>
            <p:nvPr/>
          </p:nvGrpSpPr>
          <p:grpSpPr>
            <a:xfrm>
              <a:off x="5131056" y="2271508"/>
              <a:ext cx="3214454" cy="2205147"/>
              <a:chOff x="0" y="0"/>
              <a:chExt cx="854357" cy="590466"/>
            </a:xfrm>
          </p:grpSpPr>
          <p:sp>
            <p:nvSpPr>
              <p:cNvPr id="26" name="Freeform 12">
                <a:extLst>
                  <a:ext uri="{FF2B5EF4-FFF2-40B4-BE49-F238E27FC236}">
                    <a16:creationId xmlns:a16="http://schemas.microsoft.com/office/drawing/2014/main" id="{5F6A0610-B545-BDAB-F4B4-9A0FE316B002}"/>
                  </a:ext>
                </a:extLst>
              </p:cNvPr>
              <p:cNvSpPr/>
              <p:nvPr/>
            </p:nvSpPr>
            <p:spPr>
              <a:xfrm>
                <a:off x="0" y="0"/>
                <a:ext cx="854357" cy="569657"/>
              </a:xfrm>
              <a:custGeom>
                <a:avLst/>
                <a:gdLst/>
                <a:ahLst/>
                <a:cxnLst/>
                <a:rect l="l" t="t" r="r" b="b"/>
                <a:pathLst>
                  <a:path w="854357" h="569657">
                    <a:moveTo>
                      <a:pt x="803961" y="0"/>
                    </a:moveTo>
                    <a:lnTo>
                      <a:pt x="50396" y="0"/>
                    </a:lnTo>
                    <a:cubicBezTo>
                      <a:pt x="37030" y="0"/>
                      <a:pt x="24212" y="5310"/>
                      <a:pt x="14761" y="14761"/>
                    </a:cubicBezTo>
                    <a:cubicBezTo>
                      <a:pt x="5310" y="24212"/>
                      <a:pt x="0" y="37030"/>
                      <a:pt x="0" y="50396"/>
                    </a:cubicBezTo>
                    <a:lnTo>
                      <a:pt x="0" y="352110"/>
                    </a:lnTo>
                    <a:cubicBezTo>
                      <a:pt x="0" y="379943"/>
                      <a:pt x="22563" y="402506"/>
                      <a:pt x="50396" y="402506"/>
                    </a:cubicBezTo>
                    <a:lnTo>
                      <a:pt x="107084" y="402506"/>
                    </a:lnTo>
                    <a:cubicBezTo>
                      <a:pt x="120450" y="402506"/>
                      <a:pt x="133268" y="407815"/>
                      <a:pt x="142719" y="417266"/>
                    </a:cubicBezTo>
                    <a:cubicBezTo>
                      <a:pt x="152170" y="426718"/>
                      <a:pt x="157480" y="439536"/>
                      <a:pt x="157480" y="452902"/>
                    </a:cubicBezTo>
                    <a:lnTo>
                      <a:pt x="157480" y="540070"/>
                    </a:lnTo>
                    <a:cubicBezTo>
                      <a:pt x="157480" y="550278"/>
                      <a:pt x="162999" y="559689"/>
                      <a:pt x="171908" y="564673"/>
                    </a:cubicBezTo>
                    <a:cubicBezTo>
                      <a:pt x="180818" y="569657"/>
                      <a:pt x="191725" y="569435"/>
                      <a:pt x="200425" y="564093"/>
                    </a:cubicBezTo>
                    <a:lnTo>
                      <a:pt x="420605" y="428878"/>
                    </a:lnTo>
                    <a:cubicBezTo>
                      <a:pt x="448685" y="411634"/>
                      <a:pt x="480994" y="402506"/>
                      <a:pt x="513946" y="402506"/>
                    </a:cubicBezTo>
                    <a:lnTo>
                      <a:pt x="803961" y="402506"/>
                    </a:lnTo>
                    <a:cubicBezTo>
                      <a:pt x="817327" y="402506"/>
                      <a:pt x="830146" y="397196"/>
                      <a:pt x="839597" y="387745"/>
                    </a:cubicBezTo>
                    <a:cubicBezTo>
                      <a:pt x="849048" y="378294"/>
                      <a:pt x="854357" y="365476"/>
                      <a:pt x="854357" y="352110"/>
                    </a:cubicBezTo>
                    <a:lnTo>
                      <a:pt x="854357" y="50396"/>
                    </a:lnTo>
                    <a:cubicBezTo>
                      <a:pt x="854357" y="37030"/>
                      <a:pt x="849048" y="24212"/>
                      <a:pt x="839597" y="14761"/>
                    </a:cubicBezTo>
                    <a:cubicBezTo>
                      <a:pt x="830146" y="5310"/>
                      <a:pt x="817327" y="0"/>
                      <a:pt x="8039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FI"/>
              </a:p>
            </p:txBody>
          </p:sp>
          <p:sp>
            <p:nvSpPr>
              <p:cNvPr id="27" name="TextBox 13">
                <a:extLst>
                  <a:ext uri="{FF2B5EF4-FFF2-40B4-BE49-F238E27FC236}">
                    <a16:creationId xmlns:a16="http://schemas.microsoft.com/office/drawing/2014/main" id="{970BDC5E-490F-8A81-D61D-E803EFE1EA16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54357" cy="438066"/>
              </a:xfrm>
              <a:prstGeom prst="rect">
                <a:avLst/>
              </a:prstGeom>
              <a:ln>
                <a:noFill/>
              </a:ln>
            </p:spPr>
            <p:txBody>
              <a:bodyPr lIns="33867" tIns="33867" rIns="33867" bIns="33867" rtlCol="0" anchor="ctr"/>
              <a:lstStyle/>
              <a:p>
                <a:pPr algn="ctr">
                  <a:lnSpc>
                    <a:spcPts val="1773"/>
                  </a:lnSpc>
                </a:pPr>
                <a:endParaRPr sz="1200"/>
              </a:p>
            </p:txBody>
          </p:sp>
        </p:grpSp>
        <p:grpSp>
          <p:nvGrpSpPr>
            <p:cNvPr id="7" name="Group 14">
              <a:extLst>
                <a:ext uri="{FF2B5EF4-FFF2-40B4-BE49-F238E27FC236}">
                  <a16:creationId xmlns:a16="http://schemas.microsoft.com/office/drawing/2014/main" id="{33F24698-D591-B5C7-138E-4D445D702F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74001" y="3764440"/>
              <a:ext cx="762793" cy="762793"/>
              <a:chOff x="0" y="0"/>
              <a:chExt cx="6350000" cy="6350000"/>
            </a:xfrm>
          </p:grpSpPr>
          <p:sp>
            <p:nvSpPr>
              <p:cNvPr id="24" name="Freeform 15">
                <a:extLst>
                  <a:ext uri="{FF2B5EF4-FFF2-40B4-BE49-F238E27FC236}">
                    <a16:creationId xmlns:a16="http://schemas.microsoft.com/office/drawing/2014/main" id="{C3F53427-398E-FAE6-655D-242158FFB25A}"/>
                  </a:ext>
                </a:extLst>
              </p:cNvPr>
              <p:cNvSpPr/>
              <p:nvPr/>
            </p:nvSpPr>
            <p:spPr>
              <a:xfrm>
                <a:off x="-156812" y="-5088"/>
                <a:ext cx="6663624" cy="6360176"/>
              </a:xfrm>
              <a:custGeom>
                <a:avLst/>
                <a:gdLst/>
                <a:ahLst/>
                <a:cxnLst/>
                <a:rect l="l" t="t" r="r" b="b"/>
                <a:pathLst>
                  <a:path w="6663624" h="6360176">
                    <a:moveTo>
                      <a:pt x="3331812" y="5088"/>
                    </a:moveTo>
                    <a:lnTo>
                      <a:pt x="3331812" y="5088"/>
                    </a:lnTo>
                    <a:cubicBezTo>
                      <a:pt x="2194111" y="0"/>
                      <a:pt x="1140649" y="604036"/>
                      <a:pt x="570324" y="1588475"/>
                    </a:cubicBezTo>
                    <a:cubicBezTo>
                      <a:pt x="0" y="2572913"/>
                      <a:pt x="0" y="3787263"/>
                      <a:pt x="570324" y="4771701"/>
                    </a:cubicBezTo>
                    <a:cubicBezTo>
                      <a:pt x="1140649" y="5756140"/>
                      <a:pt x="2194111" y="6360176"/>
                      <a:pt x="3331812" y="6355088"/>
                    </a:cubicBezTo>
                    <a:cubicBezTo>
                      <a:pt x="4469513" y="6360176"/>
                      <a:pt x="5522976" y="5756140"/>
                      <a:pt x="6093300" y="4771701"/>
                    </a:cubicBezTo>
                    <a:cubicBezTo>
                      <a:pt x="6663624" y="3787263"/>
                      <a:pt x="6663624" y="2572913"/>
                      <a:pt x="6093300" y="1588475"/>
                    </a:cubicBezTo>
                    <a:cubicBezTo>
                      <a:pt x="5522976" y="604036"/>
                      <a:pt x="4469513" y="0"/>
                      <a:pt x="3331812" y="508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en-FI"/>
              </a:p>
            </p:txBody>
          </p:sp>
          <p:sp>
            <p:nvSpPr>
              <p:cNvPr id="25" name="Freeform 16">
                <a:extLst>
                  <a:ext uri="{FF2B5EF4-FFF2-40B4-BE49-F238E27FC236}">
                    <a16:creationId xmlns:a16="http://schemas.microsoft.com/office/drawing/2014/main" id="{580EA201-5141-56DE-9C30-AF1EF8E5F8E4}"/>
                  </a:ext>
                </a:extLst>
              </p:cNvPr>
              <p:cNvSpPr/>
              <p:nvPr/>
            </p:nvSpPr>
            <p:spPr>
              <a:xfrm>
                <a:off x="284320" y="415956"/>
                <a:ext cx="5781360" cy="5518089"/>
              </a:xfrm>
              <a:custGeom>
                <a:avLst/>
                <a:gdLst/>
                <a:ahLst/>
                <a:cxnLst/>
                <a:rect l="l" t="t" r="r" b="b"/>
                <a:pathLst>
                  <a:path w="5781360" h="5518089">
                    <a:moveTo>
                      <a:pt x="2890680" y="4414"/>
                    </a:moveTo>
                    <a:cubicBezTo>
                      <a:pt x="1903611" y="0"/>
                      <a:pt x="989627" y="524062"/>
                      <a:pt x="494813" y="1378160"/>
                    </a:cubicBezTo>
                    <a:cubicBezTo>
                      <a:pt x="0" y="2232259"/>
                      <a:pt x="0" y="3285829"/>
                      <a:pt x="494813" y="4139928"/>
                    </a:cubicBezTo>
                    <a:cubicBezTo>
                      <a:pt x="989627" y="4994026"/>
                      <a:pt x="1903611" y="5518088"/>
                      <a:pt x="2890680" y="5513674"/>
                    </a:cubicBezTo>
                    <a:cubicBezTo>
                      <a:pt x="3877749" y="5518088"/>
                      <a:pt x="4791733" y="4994026"/>
                      <a:pt x="5286547" y="4139928"/>
                    </a:cubicBezTo>
                    <a:cubicBezTo>
                      <a:pt x="5781360" y="3285829"/>
                      <a:pt x="5781360" y="2232259"/>
                      <a:pt x="5286547" y="1378161"/>
                    </a:cubicBezTo>
                    <a:cubicBezTo>
                      <a:pt x="4791733" y="524062"/>
                      <a:pt x="3877749" y="0"/>
                      <a:pt x="2890680" y="4414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223" r="223"/>
                </a:stretch>
              </a:blipFill>
              <a:ln>
                <a:noFill/>
              </a:ln>
            </p:spPr>
            <p:txBody>
              <a:bodyPr/>
              <a:lstStyle/>
              <a:p>
                <a:endParaRPr lang="en-FI"/>
              </a:p>
            </p:txBody>
          </p:sp>
        </p:grpSp>
        <p:grpSp>
          <p:nvGrpSpPr>
            <p:cNvPr id="8" name="Group 23">
              <a:extLst>
                <a:ext uri="{FF2B5EF4-FFF2-40B4-BE49-F238E27FC236}">
                  <a16:creationId xmlns:a16="http://schemas.microsoft.com/office/drawing/2014/main" id="{35532FD8-C876-C67F-99B3-96F456298950}"/>
                </a:ext>
              </a:extLst>
            </p:cNvPr>
            <p:cNvGrpSpPr/>
            <p:nvPr/>
          </p:nvGrpSpPr>
          <p:grpSpPr>
            <a:xfrm>
              <a:off x="8512203" y="2271509"/>
              <a:ext cx="3072433" cy="2123428"/>
              <a:chOff x="0" y="0"/>
              <a:chExt cx="854357" cy="590466"/>
            </a:xfrm>
          </p:grpSpPr>
          <p:sp>
            <p:nvSpPr>
              <p:cNvPr id="22" name="Freeform 24">
                <a:extLst>
                  <a:ext uri="{FF2B5EF4-FFF2-40B4-BE49-F238E27FC236}">
                    <a16:creationId xmlns:a16="http://schemas.microsoft.com/office/drawing/2014/main" id="{F26A97BD-1797-C025-42F1-678F7D3535E3}"/>
                  </a:ext>
                </a:extLst>
              </p:cNvPr>
              <p:cNvSpPr/>
              <p:nvPr/>
            </p:nvSpPr>
            <p:spPr>
              <a:xfrm>
                <a:off x="0" y="0"/>
                <a:ext cx="854357" cy="569657"/>
              </a:xfrm>
              <a:custGeom>
                <a:avLst/>
                <a:gdLst/>
                <a:ahLst/>
                <a:cxnLst/>
                <a:rect l="l" t="t" r="r" b="b"/>
                <a:pathLst>
                  <a:path w="854357" h="569657">
                    <a:moveTo>
                      <a:pt x="803961" y="0"/>
                    </a:moveTo>
                    <a:lnTo>
                      <a:pt x="50396" y="0"/>
                    </a:lnTo>
                    <a:cubicBezTo>
                      <a:pt x="37030" y="0"/>
                      <a:pt x="24212" y="5310"/>
                      <a:pt x="14761" y="14761"/>
                    </a:cubicBezTo>
                    <a:cubicBezTo>
                      <a:pt x="5310" y="24212"/>
                      <a:pt x="0" y="37030"/>
                      <a:pt x="0" y="50396"/>
                    </a:cubicBezTo>
                    <a:lnTo>
                      <a:pt x="0" y="352110"/>
                    </a:lnTo>
                    <a:cubicBezTo>
                      <a:pt x="0" y="379943"/>
                      <a:pt x="22563" y="402506"/>
                      <a:pt x="50396" y="402506"/>
                    </a:cubicBezTo>
                    <a:lnTo>
                      <a:pt x="107084" y="402506"/>
                    </a:lnTo>
                    <a:cubicBezTo>
                      <a:pt x="120450" y="402506"/>
                      <a:pt x="133268" y="407815"/>
                      <a:pt x="142719" y="417266"/>
                    </a:cubicBezTo>
                    <a:cubicBezTo>
                      <a:pt x="152170" y="426718"/>
                      <a:pt x="157480" y="439536"/>
                      <a:pt x="157480" y="452902"/>
                    </a:cubicBezTo>
                    <a:lnTo>
                      <a:pt x="157480" y="540070"/>
                    </a:lnTo>
                    <a:cubicBezTo>
                      <a:pt x="157480" y="550278"/>
                      <a:pt x="162999" y="559689"/>
                      <a:pt x="171908" y="564673"/>
                    </a:cubicBezTo>
                    <a:cubicBezTo>
                      <a:pt x="180818" y="569657"/>
                      <a:pt x="191725" y="569435"/>
                      <a:pt x="200425" y="564093"/>
                    </a:cubicBezTo>
                    <a:lnTo>
                      <a:pt x="420605" y="428878"/>
                    </a:lnTo>
                    <a:cubicBezTo>
                      <a:pt x="448685" y="411634"/>
                      <a:pt x="480994" y="402506"/>
                      <a:pt x="513946" y="402506"/>
                    </a:cubicBezTo>
                    <a:lnTo>
                      <a:pt x="803961" y="402506"/>
                    </a:lnTo>
                    <a:cubicBezTo>
                      <a:pt x="817327" y="402506"/>
                      <a:pt x="830146" y="397196"/>
                      <a:pt x="839597" y="387745"/>
                    </a:cubicBezTo>
                    <a:cubicBezTo>
                      <a:pt x="849048" y="378294"/>
                      <a:pt x="854357" y="365476"/>
                      <a:pt x="854357" y="352110"/>
                    </a:cubicBezTo>
                    <a:lnTo>
                      <a:pt x="854357" y="50396"/>
                    </a:lnTo>
                    <a:cubicBezTo>
                      <a:pt x="854357" y="37030"/>
                      <a:pt x="849048" y="24212"/>
                      <a:pt x="839597" y="14761"/>
                    </a:cubicBezTo>
                    <a:cubicBezTo>
                      <a:pt x="830146" y="5310"/>
                      <a:pt x="817327" y="0"/>
                      <a:pt x="8039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en-FI" dirty="0"/>
              </a:p>
            </p:txBody>
          </p:sp>
          <p:sp>
            <p:nvSpPr>
              <p:cNvPr id="23" name="TextBox 25">
                <a:extLst>
                  <a:ext uri="{FF2B5EF4-FFF2-40B4-BE49-F238E27FC236}">
                    <a16:creationId xmlns:a16="http://schemas.microsoft.com/office/drawing/2014/main" id="{F804C5A3-F114-3791-CC10-34CFAE9068FE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854357" cy="438066"/>
              </a:xfrm>
              <a:prstGeom prst="rect">
                <a:avLst/>
              </a:prstGeom>
              <a:ln>
                <a:noFill/>
              </a:ln>
            </p:spPr>
            <p:txBody>
              <a:bodyPr lIns="33867" tIns="33867" rIns="33867" bIns="33867" rtlCol="0" anchor="ctr"/>
              <a:lstStyle/>
              <a:p>
                <a:pPr algn="ctr">
                  <a:lnSpc>
                    <a:spcPts val="1773"/>
                  </a:lnSpc>
                </a:pPr>
                <a:endParaRPr sz="1200"/>
              </a:p>
            </p:txBody>
          </p:sp>
        </p:grpSp>
        <p:grpSp>
          <p:nvGrpSpPr>
            <p:cNvPr id="9" name="Group 26">
              <a:extLst>
                <a:ext uri="{FF2B5EF4-FFF2-40B4-BE49-F238E27FC236}">
                  <a16:creationId xmlns:a16="http://schemas.microsoft.com/office/drawing/2014/main" id="{5A11910F-87A9-3AB8-7DD6-364F3E7CAFC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900378" y="3763829"/>
              <a:ext cx="762793" cy="762793"/>
              <a:chOff x="0" y="0"/>
              <a:chExt cx="6350000" cy="6350000"/>
            </a:xfrm>
          </p:grpSpPr>
          <p:sp>
            <p:nvSpPr>
              <p:cNvPr id="20" name="Freeform 27">
                <a:extLst>
                  <a:ext uri="{FF2B5EF4-FFF2-40B4-BE49-F238E27FC236}">
                    <a16:creationId xmlns:a16="http://schemas.microsoft.com/office/drawing/2014/main" id="{50D14BD3-E2D6-A158-F2A4-4F891466D900}"/>
                  </a:ext>
                </a:extLst>
              </p:cNvPr>
              <p:cNvSpPr/>
              <p:nvPr/>
            </p:nvSpPr>
            <p:spPr>
              <a:xfrm>
                <a:off x="-156812" y="-5088"/>
                <a:ext cx="6663624" cy="6360176"/>
              </a:xfrm>
              <a:custGeom>
                <a:avLst/>
                <a:gdLst/>
                <a:ahLst/>
                <a:cxnLst/>
                <a:rect l="l" t="t" r="r" b="b"/>
                <a:pathLst>
                  <a:path w="6663624" h="6360176">
                    <a:moveTo>
                      <a:pt x="3331812" y="5088"/>
                    </a:moveTo>
                    <a:lnTo>
                      <a:pt x="3331812" y="5088"/>
                    </a:lnTo>
                    <a:cubicBezTo>
                      <a:pt x="2194111" y="0"/>
                      <a:pt x="1140649" y="604036"/>
                      <a:pt x="570324" y="1588475"/>
                    </a:cubicBezTo>
                    <a:cubicBezTo>
                      <a:pt x="0" y="2572913"/>
                      <a:pt x="0" y="3787263"/>
                      <a:pt x="570324" y="4771701"/>
                    </a:cubicBezTo>
                    <a:cubicBezTo>
                      <a:pt x="1140649" y="5756140"/>
                      <a:pt x="2194111" y="6360176"/>
                      <a:pt x="3331812" y="6355088"/>
                    </a:cubicBezTo>
                    <a:cubicBezTo>
                      <a:pt x="4469513" y="6360176"/>
                      <a:pt x="5522976" y="5756140"/>
                      <a:pt x="6093300" y="4771701"/>
                    </a:cubicBezTo>
                    <a:cubicBezTo>
                      <a:pt x="6663624" y="3787263"/>
                      <a:pt x="6663624" y="2572913"/>
                      <a:pt x="6093300" y="1588475"/>
                    </a:cubicBezTo>
                    <a:cubicBezTo>
                      <a:pt x="5522976" y="604036"/>
                      <a:pt x="4469513" y="0"/>
                      <a:pt x="3331812" y="508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en-FI"/>
              </a:p>
            </p:txBody>
          </p:sp>
          <p:sp>
            <p:nvSpPr>
              <p:cNvPr id="21" name="Freeform 28">
                <a:extLst>
                  <a:ext uri="{FF2B5EF4-FFF2-40B4-BE49-F238E27FC236}">
                    <a16:creationId xmlns:a16="http://schemas.microsoft.com/office/drawing/2014/main" id="{ACDBF334-D4E6-2069-FA70-DA03A6D47F9C}"/>
                  </a:ext>
                </a:extLst>
              </p:cNvPr>
              <p:cNvSpPr/>
              <p:nvPr/>
            </p:nvSpPr>
            <p:spPr>
              <a:xfrm>
                <a:off x="284320" y="415956"/>
                <a:ext cx="5781360" cy="5518089"/>
              </a:xfrm>
              <a:custGeom>
                <a:avLst/>
                <a:gdLst/>
                <a:ahLst/>
                <a:cxnLst/>
                <a:rect l="l" t="t" r="r" b="b"/>
                <a:pathLst>
                  <a:path w="5781360" h="5518089">
                    <a:moveTo>
                      <a:pt x="2890680" y="4414"/>
                    </a:moveTo>
                    <a:cubicBezTo>
                      <a:pt x="1903611" y="0"/>
                      <a:pt x="989627" y="524062"/>
                      <a:pt x="494813" y="1378160"/>
                    </a:cubicBezTo>
                    <a:cubicBezTo>
                      <a:pt x="0" y="2232259"/>
                      <a:pt x="0" y="3285829"/>
                      <a:pt x="494813" y="4139928"/>
                    </a:cubicBezTo>
                    <a:cubicBezTo>
                      <a:pt x="989627" y="4994026"/>
                      <a:pt x="1903611" y="5518088"/>
                      <a:pt x="2890680" y="5513674"/>
                    </a:cubicBezTo>
                    <a:cubicBezTo>
                      <a:pt x="3877749" y="5518088"/>
                      <a:pt x="4791733" y="4994026"/>
                      <a:pt x="5286547" y="4139928"/>
                    </a:cubicBezTo>
                    <a:cubicBezTo>
                      <a:pt x="5781360" y="3285829"/>
                      <a:pt x="5781360" y="2232259"/>
                      <a:pt x="5286547" y="1378161"/>
                    </a:cubicBezTo>
                    <a:cubicBezTo>
                      <a:pt x="4791733" y="524062"/>
                      <a:pt x="3877749" y="0"/>
                      <a:pt x="2890680" y="4414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223" r="223"/>
                </a:stretch>
              </a:blipFill>
              <a:ln>
                <a:noFill/>
              </a:ln>
            </p:spPr>
            <p:txBody>
              <a:bodyPr/>
              <a:lstStyle/>
              <a:p>
                <a:endParaRPr lang="en-FI"/>
              </a:p>
            </p:txBody>
          </p:sp>
        </p:grpSp>
        <p:sp>
          <p:nvSpPr>
            <p:cNvPr id="10" name="TextBox 43">
              <a:extLst>
                <a:ext uri="{FF2B5EF4-FFF2-40B4-BE49-F238E27FC236}">
                  <a16:creationId xmlns:a16="http://schemas.microsoft.com/office/drawing/2014/main" id="{62B9EE06-B51D-9054-134F-CB4AF3E64482}"/>
                </a:ext>
              </a:extLst>
            </p:cNvPr>
            <p:cNvSpPr txBox="1"/>
            <p:nvPr/>
          </p:nvSpPr>
          <p:spPr>
            <a:xfrm>
              <a:off x="5439770" y="2663037"/>
              <a:ext cx="2455003" cy="655042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ctr">
              <a:spAutoFit/>
            </a:bodyPr>
            <a:lstStyle/>
            <a:p>
              <a:pPr algn="ctr">
                <a:lnSpc>
                  <a:spcPts val="2400"/>
                </a:lnSpc>
              </a:pPr>
              <a:endParaRPr lang="en-US" sz="1600" dirty="0">
                <a:solidFill>
                  <a:srgbClr val="161A1E"/>
                </a:solidFill>
                <a:latin typeface="Bembo" panose="02020502050201020203" pitchFamily="18" charset="0"/>
                <a:ea typeface="Muli"/>
                <a:cs typeface="Muli"/>
                <a:sym typeface="Muli"/>
              </a:endParaRPr>
            </a:p>
            <a:p>
              <a:pPr algn="ctr">
                <a:lnSpc>
                  <a:spcPts val="24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Bembo" panose="02020502050201020203" pitchFamily="18" charset="0"/>
                  <a:ea typeface="Muli"/>
                  <a:cs typeface="Muli"/>
                  <a:sym typeface="Muli"/>
                </a:rPr>
                <a:t>PM, AI, ML, Vision, Startup</a:t>
              </a:r>
            </a:p>
          </p:txBody>
        </p:sp>
        <p:sp>
          <p:nvSpPr>
            <p:cNvPr id="11" name="TextBox 45">
              <a:extLst>
                <a:ext uri="{FF2B5EF4-FFF2-40B4-BE49-F238E27FC236}">
                  <a16:creationId xmlns:a16="http://schemas.microsoft.com/office/drawing/2014/main" id="{7FD4C073-B4F6-4585-7411-E82836F320C3}"/>
                </a:ext>
              </a:extLst>
            </p:cNvPr>
            <p:cNvSpPr txBox="1"/>
            <p:nvPr/>
          </p:nvSpPr>
          <p:spPr>
            <a:xfrm>
              <a:off x="8881541" y="2539084"/>
              <a:ext cx="2455003" cy="997101"/>
            </a:xfrm>
            <a:prstGeom prst="rect">
              <a:avLst/>
            </a:prstGeom>
            <a:ln>
              <a:noFill/>
            </a:ln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00"/>
                </a:lnSpc>
              </a:pPr>
              <a:endParaRPr lang="en-US" sz="1600" dirty="0">
                <a:solidFill>
                  <a:srgbClr val="161A1E"/>
                </a:solidFill>
                <a:latin typeface="Bembo" panose="02020502050201020203" pitchFamily="18" charset="0"/>
                <a:ea typeface="Muli"/>
                <a:cs typeface="Muli"/>
                <a:sym typeface="Muli"/>
              </a:endParaRPr>
            </a:p>
            <a:p>
              <a:pPr>
                <a:lnSpc>
                  <a:spcPts val="24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Bembo" panose="02020502050201020203" pitchFamily="18" charset="0"/>
                  <a:ea typeface="Muli"/>
                  <a:cs typeface="Muli"/>
                  <a:sym typeface="Muli"/>
                </a:rPr>
                <a:t>Automation, IoT,  AI/ML, </a:t>
              </a:r>
            </a:p>
            <a:p>
              <a:pPr>
                <a:lnSpc>
                  <a:spcPts val="24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Bembo" panose="02020502050201020203" pitchFamily="18" charset="0"/>
                  <a:ea typeface="Muli"/>
                  <a:cs typeface="Muli"/>
                  <a:sym typeface="Muli"/>
                </a:rPr>
                <a:t>Co founder of  ison 3d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CD89B54-5DF7-9D83-F5AC-5AD69A7C2108}"/>
                </a:ext>
              </a:extLst>
            </p:cNvPr>
            <p:cNvGrpSpPr/>
            <p:nvPr/>
          </p:nvGrpSpPr>
          <p:grpSpPr>
            <a:xfrm>
              <a:off x="5733795" y="4765167"/>
              <a:ext cx="4939387" cy="1028391"/>
              <a:chOff x="0" y="0"/>
              <a:chExt cx="9878773" cy="2056782"/>
            </a:xfrm>
          </p:grpSpPr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1F619DDE-978F-69F8-33CA-24A2AEA068D0}"/>
                  </a:ext>
                </a:extLst>
              </p:cNvPr>
              <p:cNvGrpSpPr/>
              <p:nvPr/>
            </p:nvGrpSpPr>
            <p:grpSpPr>
              <a:xfrm>
                <a:off x="0" y="0"/>
                <a:ext cx="200870" cy="837310"/>
                <a:chOff x="0" y="0"/>
                <a:chExt cx="39678" cy="165395"/>
              </a:xfrm>
            </p:grpSpPr>
            <p:sp>
              <p:nvSpPr>
                <p:cNvPr id="18" name="Freeform 13">
                  <a:extLst>
                    <a:ext uri="{FF2B5EF4-FFF2-40B4-BE49-F238E27FC236}">
                      <a16:creationId xmlns:a16="http://schemas.microsoft.com/office/drawing/2014/main" id="{6886E8A0-A898-39F3-1E6E-48865366198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39678" cy="165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78" h="165395">
                      <a:moveTo>
                        <a:pt x="0" y="0"/>
                      </a:moveTo>
                      <a:lnTo>
                        <a:pt x="39678" y="0"/>
                      </a:lnTo>
                      <a:lnTo>
                        <a:pt x="39678" y="165395"/>
                      </a:lnTo>
                      <a:lnTo>
                        <a:pt x="0" y="16539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FI"/>
                </a:p>
              </p:txBody>
            </p:sp>
            <p:sp>
              <p:nvSpPr>
                <p:cNvPr id="19" name="TextBox 14">
                  <a:extLst>
                    <a:ext uri="{FF2B5EF4-FFF2-40B4-BE49-F238E27FC236}">
                      <a16:creationId xmlns:a16="http://schemas.microsoft.com/office/drawing/2014/main" id="{92D65A97-400E-40DC-C30B-465EA9419F51}"/>
                    </a:ext>
                  </a:extLst>
                </p:cNvPr>
                <p:cNvSpPr txBox="1"/>
                <p:nvPr/>
              </p:nvSpPr>
              <p:spPr>
                <a:xfrm>
                  <a:off x="0" y="-38100"/>
                  <a:ext cx="39678" cy="203495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lIns="33867" tIns="33867" rIns="33867" bIns="33867" rtlCol="0" anchor="ctr"/>
                <a:lstStyle/>
                <a:p>
                  <a:pPr algn="ctr">
                    <a:lnSpc>
                      <a:spcPts val="1773"/>
                    </a:lnSpc>
                  </a:pPr>
                  <a:endParaRPr sz="1200"/>
                </a:p>
              </p:txBody>
            </p:sp>
          </p:grp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3DE442E-A86E-4428-2B59-39F9C7607AE2}"/>
                  </a:ext>
                </a:extLst>
              </p:cNvPr>
              <p:cNvSpPr txBox="1"/>
              <p:nvPr/>
            </p:nvSpPr>
            <p:spPr>
              <a:xfrm>
                <a:off x="0" y="45700"/>
                <a:ext cx="4186752" cy="1441676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2880"/>
                  </a:lnSpc>
                </a:pPr>
                <a:r>
                  <a:rPr lang="en-US" sz="2400" dirty="0">
                    <a:solidFill>
                      <a:srgbClr val="161A1E"/>
                    </a:solidFill>
                    <a:latin typeface="Bembo" panose="02020502050201020203" pitchFamily="18" charset="0"/>
                    <a:ea typeface="Cooper BT Medium"/>
                    <a:cs typeface="Cooper BT Medium"/>
                    <a:sym typeface="Cooper BT Medium"/>
                  </a:rPr>
                  <a:t>Our Direction</a:t>
                </a:r>
              </a:p>
              <a:p>
                <a:pPr>
                  <a:lnSpc>
                    <a:spcPts val="2880"/>
                  </a:lnSpc>
                </a:pPr>
                <a:endParaRPr lang="en-US" sz="2400" dirty="0">
                  <a:solidFill>
                    <a:srgbClr val="161A1E"/>
                  </a:solidFill>
                  <a:latin typeface="Bembo" panose="02020502050201020203" pitchFamily="18" charset="0"/>
                  <a:ea typeface="Cooper BT Medium"/>
                  <a:cs typeface="Cooper BT Medium"/>
                  <a:sym typeface="Cooper BT Medium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30F8C25-802C-3267-A623-4056C778A8BC}"/>
                  </a:ext>
                </a:extLst>
              </p:cNvPr>
              <p:cNvSpPr txBox="1"/>
              <p:nvPr/>
            </p:nvSpPr>
            <p:spPr>
              <a:xfrm>
                <a:off x="0" y="1071896"/>
                <a:ext cx="9878773" cy="984886"/>
              </a:xfrm>
              <a:prstGeom prst="rect">
                <a:avLst/>
              </a:prstGeom>
              <a:ln>
                <a:noFill/>
              </a:ln>
            </p:spPr>
            <p:txBody>
              <a:bodyPr lIns="0" tIns="0" rIns="0" bIns="0" rtlCol="0" anchor="t">
                <a:spAutoFit/>
              </a:bodyPr>
              <a:lstStyle/>
              <a:p>
                <a:pPr algn="just"/>
                <a:r>
                  <a:rPr lang="en-US" sz="1600" dirty="0">
                    <a:latin typeface="Bembo" panose="02020502050201020203" pitchFamily="18" charset="0"/>
                  </a:rPr>
                  <a:t>Developing AI-driven applications that promote sustainability and establish the solution as a startup.</a:t>
                </a: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76B4D6D-4682-214E-DB4F-D1F13DB9D23B}"/>
                </a:ext>
              </a:extLst>
            </p:cNvPr>
            <p:cNvSpPr txBox="1"/>
            <p:nvPr/>
          </p:nvSpPr>
          <p:spPr>
            <a:xfrm>
              <a:off x="6524436" y="3977470"/>
              <a:ext cx="119911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FI" dirty="0">
                  <a:latin typeface="Bembo" panose="02020502050201020203" pitchFamily="18" charset="0"/>
                </a:rPr>
                <a:t>Mahmudul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DF2A7AB-598B-B920-C48D-F520B1D975D8}"/>
                </a:ext>
              </a:extLst>
            </p:cNvPr>
            <p:cNvSpPr txBox="1"/>
            <p:nvPr/>
          </p:nvSpPr>
          <p:spPr>
            <a:xfrm>
              <a:off x="10002906" y="3999594"/>
              <a:ext cx="110895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FI" dirty="0">
                  <a:latin typeface="Bembo" panose="02020502050201020203" pitchFamily="18" charset="0"/>
                </a:rPr>
                <a:t>Monzurul</a:t>
              </a:r>
            </a:p>
          </p:txBody>
        </p:sp>
      </p:grp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DE9C4BC3-D564-7C70-29FC-BD2194EA65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99207" y="2081369"/>
            <a:ext cx="3983195" cy="4095593"/>
          </a:xfrm>
        </p:spPr>
        <p:txBody>
          <a:bodyPr/>
          <a:lstStyle/>
          <a:p>
            <a:endParaRPr lang="en-FI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AEAAFF2-ABCF-46B7-6057-420CCCF409A6}"/>
              </a:ext>
            </a:extLst>
          </p:cNvPr>
          <p:cNvSpPr/>
          <p:nvPr/>
        </p:nvSpPr>
        <p:spPr>
          <a:xfrm>
            <a:off x="8140846" y="2649724"/>
            <a:ext cx="3272578" cy="321808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I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20023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94CAA-3849-BCBD-2886-0B744F967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6"/>
            <a:ext cx="10972800" cy="642324"/>
          </a:xfrm>
        </p:spPr>
        <p:txBody>
          <a:bodyPr>
            <a:normAutofit/>
          </a:bodyPr>
          <a:lstStyle/>
          <a:p>
            <a:r>
              <a:rPr lang="en-FI" sz="2800" dirty="0"/>
              <a:t>E-Waste: A looming Environmental Threat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484AA-229F-B0AC-B1B5-A5B793180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00111"/>
            <a:ext cx="10972800" cy="5212564"/>
          </a:xfrm>
        </p:spPr>
        <p:txBody>
          <a:bodyPr/>
          <a:lstStyle/>
          <a:p>
            <a:endParaRPr lang="en-FI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5A66C15-1EF4-CA8E-4A25-AF4A8FDFB2FF}"/>
              </a:ext>
            </a:extLst>
          </p:cNvPr>
          <p:cNvGrpSpPr/>
          <p:nvPr/>
        </p:nvGrpSpPr>
        <p:grpSpPr>
          <a:xfrm>
            <a:off x="771462" y="1208183"/>
            <a:ext cx="6075149" cy="5092031"/>
            <a:chOff x="2501562" y="97793"/>
            <a:chExt cx="7188874" cy="642276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2258ADAA-B41F-FDF0-11B4-FBDFAAD10A84}"/>
                </a:ext>
              </a:extLst>
            </p:cNvPr>
            <p:cNvSpPr/>
            <p:nvPr/>
          </p:nvSpPr>
          <p:spPr>
            <a:xfrm rot="2561600">
              <a:off x="4484801" y="4364271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41F0953A-0C48-5DCE-0C5D-4EC700A384BF}"/>
                </a:ext>
              </a:extLst>
            </p:cNvPr>
            <p:cNvSpPr/>
            <p:nvPr/>
          </p:nvSpPr>
          <p:spPr>
            <a:xfrm>
              <a:off x="4714537" y="3400171"/>
              <a:ext cx="914439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914439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423940E-4F5A-CB9B-1376-9FAF92E1BB47}"/>
                </a:ext>
              </a:extLst>
            </p:cNvPr>
            <p:cNvSpPr/>
            <p:nvPr/>
          </p:nvSpPr>
          <p:spPr>
            <a:xfrm rot="19038400">
              <a:off x="4484801" y="2381676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CB9B721-0B53-039A-6DBC-FDDF70FA8802}"/>
                </a:ext>
              </a:extLst>
            </p:cNvPr>
            <p:cNvSpPr/>
            <p:nvPr/>
          </p:nvSpPr>
          <p:spPr>
            <a:xfrm>
              <a:off x="2501562" y="2127250"/>
              <a:ext cx="2499913" cy="244889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/>
              <a:r>
                <a:rPr lang="en-GB" sz="1200" b="0" i="0" dirty="0">
                  <a:latin typeface="Bembo" panose="02020502050201020203" pitchFamily="18" charset="0"/>
                </a:rPr>
                <a:t>E-waste Finland</a:t>
              </a: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FCE8A2B8-BC3E-83D2-09AD-D83C9D7E34CF}"/>
                </a:ext>
              </a:extLst>
            </p:cNvPr>
            <p:cNvSpPr/>
            <p:nvPr/>
          </p:nvSpPr>
          <p:spPr>
            <a:xfrm>
              <a:off x="4963516" y="97793"/>
              <a:ext cx="2234969" cy="2211889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1100" dirty="0"/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100" dirty="0"/>
                <a:t>23kg/ person</a:t>
              </a:r>
              <a:endParaRPr lang="en-GB" sz="1100" kern="120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4459BB15-E460-3286-8E10-27A9074CA1FD}"/>
                </a:ext>
              </a:extLst>
            </p:cNvPr>
            <p:cNvSpPr/>
            <p:nvPr/>
          </p:nvSpPr>
          <p:spPr>
            <a:xfrm>
              <a:off x="6830628" y="719752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98F98D1-65A5-CC72-8218-FF1E6FF69DD2}"/>
                </a:ext>
              </a:extLst>
            </p:cNvPr>
            <p:cNvSpPr/>
            <p:nvPr/>
          </p:nvSpPr>
          <p:spPr>
            <a:xfrm>
              <a:off x="5647415" y="2429120"/>
              <a:ext cx="1935031" cy="1820082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100" kern="1200" dirty="0"/>
                <a:t>Doubles 10~15 years</a:t>
              </a: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4A695966-BD2D-C716-7D4F-1FCE42EF3F3A}"/>
                </a:ext>
              </a:extLst>
            </p:cNvPr>
            <p:cNvSpPr/>
            <p:nvPr/>
          </p:nvSpPr>
          <p:spPr>
            <a:xfrm>
              <a:off x="7347287" y="2647949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6843762-D027-0467-7B06-A59DC2FFB004}"/>
                </a:ext>
              </a:extLst>
            </p:cNvPr>
            <p:cNvSpPr/>
            <p:nvPr/>
          </p:nvSpPr>
          <p:spPr>
            <a:xfrm>
              <a:off x="4963516" y="4351649"/>
              <a:ext cx="2343149" cy="2168910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100" dirty="0"/>
                <a:t>Frequent updates and short lifespan</a:t>
              </a: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1683007-9FBC-C044-EB4B-2CF9271C31CC}"/>
                </a:ext>
              </a:extLst>
            </p:cNvPr>
            <p:cNvSpPr/>
            <p:nvPr/>
          </p:nvSpPr>
          <p:spPr>
            <a:xfrm>
              <a:off x="6830628" y="4576146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9EB120E-753B-31FB-F5E4-2F76B8C5F47E}"/>
              </a:ext>
            </a:extLst>
          </p:cNvPr>
          <p:cNvGrpSpPr/>
          <p:nvPr/>
        </p:nvGrpSpPr>
        <p:grpSpPr>
          <a:xfrm>
            <a:off x="5869317" y="2445776"/>
            <a:ext cx="2655438" cy="2506079"/>
            <a:chOff x="2174142" y="-503637"/>
            <a:chExt cx="7516294" cy="7799195"/>
          </a:xfrm>
        </p:grpSpPr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86B1030E-FD83-CEC3-23B9-8E5949318497}"/>
                </a:ext>
              </a:extLst>
            </p:cNvPr>
            <p:cNvSpPr/>
            <p:nvPr/>
          </p:nvSpPr>
          <p:spPr>
            <a:xfrm rot="2561600">
              <a:off x="4484801" y="4364271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744B8EB2-B1F4-49B7-6B19-852A8E006E5E}"/>
                </a:ext>
              </a:extLst>
            </p:cNvPr>
            <p:cNvSpPr/>
            <p:nvPr/>
          </p:nvSpPr>
          <p:spPr>
            <a:xfrm>
              <a:off x="4714537" y="3400171"/>
              <a:ext cx="914439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914439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0AF89741-840B-FDDB-EA94-14ADCAF4B95D}"/>
                </a:ext>
              </a:extLst>
            </p:cNvPr>
            <p:cNvSpPr/>
            <p:nvPr/>
          </p:nvSpPr>
          <p:spPr>
            <a:xfrm rot="19038400">
              <a:off x="4484801" y="2381676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800C55-1F4F-51B1-48A7-E5F4609D4136}"/>
                </a:ext>
              </a:extLst>
            </p:cNvPr>
            <p:cNvSpPr/>
            <p:nvPr/>
          </p:nvSpPr>
          <p:spPr>
            <a:xfrm>
              <a:off x="2174142" y="1847920"/>
              <a:ext cx="3826139" cy="3637625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lvl="0"/>
              <a:endParaRPr lang="en-GB" sz="1000" dirty="0">
                <a:latin typeface="Bembo" panose="02020502050201020203" pitchFamily="18" charset="0"/>
              </a:endParaRPr>
            </a:p>
            <a:p>
              <a:pPr lvl="0"/>
              <a:r>
                <a:rPr lang="en-GB" sz="1000" b="0" i="0" dirty="0">
                  <a:latin typeface="Bembo" panose="02020502050201020203" pitchFamily="18" charset="0"/>
                </a:rPr>
                <a:t>Environmental</a:t>
              </a:r>
            </a:p>
            <a:p>
              <a:pPr lvl="0"/>
              <a:r>
                <a:rPr lang="en-GB" sz="1000" dirty="0">
                  <a:latin typeface="Bembo" panose="02020502050201020203" pitchFamily="18" charset="0"/>
                </a:rPr>
                <a:t>I</a:t>
              </a:r>
              <a:r>
                <a:rPr lang="en-GB" sz="1000" b="0" i="0" dirty="0">
                  <a:latin typeface="Bembo" panose="02020502050201020203" pitchFamily="18" charset="0"/>
                </a:rPr>
                <a:t>mpact</a:t>
              </a: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BD0B3E33-0977-2910-5B94-4CFE6A394EE5}"/>
                </a:ext>
              </a:extLst>
            </p:cNvPr>
            <p:cNvSpPr/>
            <p:nvPr/>
          </p:nvSpPr>
          <p:spPr>
            <a:xfrm>
              <a:off x="5433847" y="-503637"/>
              <a:ext cx="2234969" cy="2211889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t" anchorCtr="0">
              <a:noAutofit/>
            </a:bodyPr>
            <a:lstStyle/>
            <a:p>
              <a:pPr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50%  improper handled</a:t>
              </a:r>
              <a:endParaRPr lang="en-GB" sz="500" kern="1200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E4BEF346-D906-D45F-E533-96ED3865D920}"/>
                </a:ext>
              </a:extLst>
            </p:cNvPr>
            <p:cNvSpPr/>
            <p:nvPr/>
          </p:nvSpPr>
          <p:spPr>
            <a:xfrm>
              <a:off x="6830628" y="719752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801DE43A-6EAF-23BE-743F-8458B0CDDF9F}"/>
                </a:ext>
              </a:extLst>
            </p:cNvPr>
            <p:cNvSpPr/>
            <p:nvPr/>
          </p:nvSpPr>
          <p:spPr>
            <a:xfrm>
              <a:off x="6551331" y="2628945"/>
              <a:ext cx="2234969" cy="2057525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marL="0" lvl="0" indent="0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500" kern="1200" dirty="0"/>
                <a:t>Toxic Contamination</a:t>
              </a: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DBE8AD11-5852-09BF-8770-44B4B44E6F84}"/>
                </a:ext>
              </a:extLst>
            </p:cNvPr>
            <p:cNvSpPr/>
            <p:nvPr/>
          </p:nvSpPr>
          <p:spPr>
            <a:xfrm>
              <a:off x="7347287" y="2647949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1E29B47A-32F4-CCB8-07D5-89293B9E70AF}"/>
                </a:ext>
              </a:extLst>
            </p:cNvPr>
            <p:cNvSpPr/>
            <p:nvPr/>
          </p:nvSpPr>
          <p:spPr>
            <a:xfrm>
              <a:off x="5791739" y="5126650"/>
              <a:ext cx="2343149" cy="2168908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Inadequate Infrastructure</a:t>
              </a: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D60887D7-7375-A0E8-E5D5-51523F27AEA6}"/>
                </a:ext>
              </a:extLst>
            </p:cNvPr>
            <p:cNvSpPr/>
            <p:nvPr/>
          </p:nvSpPr>
          <p:spPr>
            <a:xfrm>
              <a:off x="6830628" y="4576146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C233090-BCF3-B2CC-9A62-11F35B953051}"/>
              </a:ext>
            </a:extLst>
          </p:cNvPr>
          <p:cNvGrpSpPr/>
          <p:nvPr/>
        </p:nvGrpSpPr>
        <p:grpSpPr>
          <a:xfrm>
            <a:off x="8440897" y="2566523"/>
            <a:ext cx="2343470" cy="2047020"/>
            <a:chOff x="2174142" y="-62629"/>
            <a:chExt cx="7516294" cy="6699568"/>
          </a:xfrm>
        </p:grpSpPr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B25E5784-BD50-5C5B-AA85-3E0BC0F3760D}"/>
                </a:ext>
              </a:extLst>
            </p:cNvPr>
            <p:cNvSpPr/>
            <p:nvPr/>
          </p:nvSpPr>
          <p:spPr>
            <a:xfrm rot="2561600">
              <a:off x="4484801" y="4364271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8EE58EA9-34E2-AC88-036F-9E3C78A340D0}"/>
                </a:ext>
              </a:extLst>
            </p:cNvPr>
            <p:cNvSpPr/>
            <p:nvPr/>
          </p:nvSpPr>
          <p:spPr>
            <a:xfrm>
              <a:off x="4714537" y="3400171"/>
              <a:ext cx="914439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914439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8083C9E6-2755-77A6-07D8-E3168268CBF9}"/>
                </a:ext>
              </a:extLst>
            </p:cNvPr>
            <p:cNvSpPr/>
            <p:nvPr/>
          </p:nvSpPr>
          <p:spPr>
            <a:xfrm rot="19038400">
              <a:off x="4484801" y="2381676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4B9DCF5-A0A8-D12C-7E56-36BA7F6B163C}"/>
                </a:ext>
              </a:extLst>
            </p:cNvPr>
            <p:cNvSpPr/>
            <p:nvPr/>
          </p:nvSpPr>
          <p:spPr>
            <a:xfrm>
              <a:off x="2174142" y="1884424"/>
              <a:ext cx="2989977" cy="2897375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/>
              <a:r>
                <a:rPr lang="en-GB" sz="1100" b="0" i="0" dirty="0">
                  <a:latin typeface="Bembo" panose="02020502050201020203" pitchFamily="18" charset="0"/>
                </a:rPr>
                <a:t>Global Impact</a:t>
              </a: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A5FB20CC-96F1-3961-4C25-A8E661F4BBAB}"/>
                </a:ext>
              </a:extLst>
            </p:cNvPr>
            <p:cNvSpPr/>
            <p:nvPr/>
          </p:nvSpPr>
          <p:spPr>
            <a:xfrm>
              <a:off x="4993452" y="-62629"/>
              <a:ext cx="2234969" cy="2211888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t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500" dirty="0"/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500" dirty="0"/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22.3% recycled</a:t>
              </a:r>
              <a:endParaRPr lang="en-GB" sz="500" kern="1200" dirty="0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732DDAC9-1032-C89F-EC64-6543AE0CD47E}"/>
                </a:ext>
              </a:extLst>
            </p:cNvPr>
            <p:cNvSpPr/>
            <p:nvPr/>
          </p:nvSpPr>
          <p:spPr>
            <a:xfrm>
              <a:off x="6830628" y="719752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9EE69A6D-7085-1867-8693-8B4C007029DF}"/>
                </a:ext>
              </a:extLst>
            </p:cNvPr>
            <p:cNvSpPr/>
            <p:nvPr/>
          </p:nvSpPr>
          <p:spPr>
            <a:xfrm>
              <a:off x="5752270" y="2410503"/>
              <a:ext cx="2234969" cy="2057526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Hazardous Recycling</a:t>
              </a:r>
              <a:endParaRPr lang="en-GB" sz="500" kern="1200" dirty="0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F03E275C-7E03-650C-F148-232BF5397B05}"/>
                </a:ext>
              </a:extLst>
            </p:cNvPr>
            <p:cNvSpPr/>
            <p:nvPr/>
          </p:nvSpPr>
          <p:spPr>
            <a:xfrm>
              <a:off x="7347287" y="2647949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411D0C06-88ED-B604-9288-47964245CAE8}"/>
                </a:ext>
              </a:extLst>
            </p:cNvPr>
            <p:cNvSpPr/>
            <p:nvPr/>
          </p:nvSpPr>
          <p:spPr>
            <a:xfrm>
              <a:off x="5112318" y="4468030"/>
              <a:ext cx="2343149" cy="2168909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$57 billion</a:t>
              </a:r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D729356B-1FCA-C798-6BDB-CFA83C8E8809}"/>
                </a:ext>
              </a:extLst>
            </p:cNvPr>
            <p:cNvSpPr/>
            <p:nvPr/>
          </p:nvSpPr>
          <p:spPr>
            <a:xfrm>
              <a:off x="6830628" y="4576146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76252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4AFF35-B519-D85A-EDFC-79F751381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ABDCF-E3F8-E467-D8E8-172446D9E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6"/>
            <a:ext cx="10972800" cy="610727"/>
          </a:xfrm>
        </p:spPr>
        <p:txBody>
          <a:bodyPr>
            <a:normAutofit/>
          </a:bodyPr>
          <a:lstStyle/>
          <a:p>
            <a:r>
              <a:rPr lang="en-FI" sz="2800" dirty="0"/>
              <a:t>E-Waste: A looming Environmental Threat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3B09E-B31F-65CB-464A-580CE52D6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68513"/>
            <a:ext cx="10972800" cy="5131701"/>
          </a:xfrm>
        </p:spPr>
        <p:txBody>
          <a:bodyPr/>
          <a:lstStyle/>
          <a:p>
            <a:endParaRPr lang="en-FI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5F21A1E-4B23-8EE7-971E-E2297742645C}"/>
              </a:ext>
            </a:extLst>
          </p:cNvPr>
          <p:cNvGrpSpPr/>
          <p:nvPr/>
        </p:nvGrpSpPr>
        <p:grpSpPr>
          <a:xfrm>
            <a:off x="663324" y="2985295"/>
            <a:ext cx="2488014" cy="1824560"/>
            <a:chOff x="2110660" y="-62629"/>
            <a:chExt cx="7579776" cy="6699568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EDF5DF82-0EB7-3761-E4C0-906E3C7DA025}"/>
                </a:ext>
              </a:extLst>
            </p:cNvPr>
            <p:cNvSpPr/>
            <p:nvPr/>
          </p:nvSpPr>
          <p:spPr>
            <a:xfrm rot="2561600">
              <a:off x="4484801" y="4364271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4DCCC0BE-C452-AFFF-EB27-D92E778B07C0}"/>
                </a:ext>
              </a:extLst>
            </p:cNvPr>
            <p:cNvSpPr/>
            <p:nvPr/>
          </p:nvSpPr>
          <p:spPr>
            <a:xfrm>
              <a:off x="4714537" y="3400171"/>
              <a:ext cx="914439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914439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E838EFB-5F23-451E-290A-129DA02855B0}"/>
                </a:ext>
              </a:extLst>
            </p:cNvPr>
            <p:cNvSpPr/>
            <p:nvPr/>
          </p:nvSpPr>
          <p:spPr>
            <a:xfrm rot="19038400">
              <a:off x="4484801" y="2381676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B305896-684C-F0B1-8FD7-5578D05CC867}"/>
                </a:ext>
              </a:extLst>
            </p:cNvPr>
            <p:cNvSpPr/>
            <p:nvPr/>
          </p:nvSpPr>
          <p:spPr>
            <a:xfrm>
              <a:off x="2110660" y="1595277"/>
              <a:ext cx="3196737" cy="354235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/>
              <a:r>
                <a:rPr lang="en-GB" sz="1100" b="0" i="0" dirty="0">
                  <a:latin typeface="Bembo" panose="02020502050201020203" pitchFamily="18" charset="0"/>
                </a:rPr>
                <a:t>E-waste Finland</a:t>
              </a: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5623AFE-328E-B6B0-FC36-D5F7C2ABF6D4}"/>
                </a:ext>
              </a:extLst>
            </p:cNvPr>
            <p:cNvSpPr/>
            <p:nvPr/>
          </p:nvSpPr>
          <p:spPr>
            <a:xfrm>
              <a:off x="4993452" y="-62629"/>
              <a:ext cx="2234969" cy="2211888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500" dirty="0">
                <a:latin typeface="Bembo" panose="02020502050201020203" pitchFamily="18" charset="0"/>
              </a:endParaRPr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>
                  <a:latin typeface="Bembo" panose="02020502050201020203" pitchFamily="18" charset="0"/>
                </a:rPr>
                <a:t>23kg/ person</a:t>
              </a:r>
              <a:endParaRPr lang="en-GB" sz="500" kern="1200" dirty="0">
                <a:latin typeface="Bembo" panose="02020502050201020203" pitchFamily="18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36507B7-AC2D-0EBD-D950-DA2744B1A95D}"/>
                </a:ext>
              </a:extLst>
            </p:cNvPr>
            <p:cNvSpPr/>
            <p:nvPr/>
          </p:nvSpPr>
          <p:spPr>
            <a:xfrm>
              <a:off x="6830628" y="719752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D99D1B74-B0EF-0191-1326-6F16B5EB3EFD}"/>
                </a:ext>
              </a:extLst>
            </p:cNvPr>
            <p:cNvSpPr/>
            <p:nvPr/>
          </p:nvSpPr>
          <p:spPr>
            <a:xfrm>
              <a:off x="5752271" y="2410503"/>
              <a:ext cx="1935031" cy="1820083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500" kern="1200" dirty="0">
                  <a:latin typeface="Bembo" panose="02020502050201020203" pitchFamily="18" charset="0"/>
                </a:rPr>
                <a:t>Doubles 10~15 years</a:t>
              </a: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6647C0A-8F1A-F5F1-FFEF-EEB13165213B}"/>
                </a:ext>
              </a:extLst>
            </p:cNvPr>
            <p:cNvSpPr/>
            <p:nvPr/>
          </p:nvSpPr>
          <p:spPr>
            <a:xfrm>
              <a:off x="7347287" y="2647949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1FBA7D4-DC0E-B4EF-5DAD-0BF1FB9E963C}"/>
                </a:ext>
              </a:extLst>
            </p:cNvPr>
            <p:cNvSpPr/>
            <p:nvPr/>
          </p:nvSpPr>
          <p:spPr>
            <a:xfrm>
              <a:off x="5112318" y="4468030"/>
              <a:ext cx="2343149" cy="2168909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>
                  <a:latin typeface="Bembo" panose="02020502050201020203" pitchFamily="18" charset="0"/>
                </a:rPr>
                <a:t>Frequent updates and short lifespan</a:t>
              </a: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BB9BA05-9A0C-9BEC-1F14-63F4A44A97E9}"/>
                </a:ext>
              </a:extLst>
            </p:cNvPr>
            <p:cNvSpPr/>
            <p:nvPr/>
          </p:nvSpPr>
          <p:spPr>
            <a:xfrm>
              <a:off x="6830628" y="4576146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8766B49-99E1-88BD-A73D-3F814319B160}"/>
              </a:ext>
            </a:extLst>
          </p:cNvPr>
          <p:cNvGrpSpPr/>
          <p:nvPr/>
        </p:nvGrpSpPr>
        <p:grpSpPr>
          <a:xfrm>
            <a:off x="3236198" y="1239661"/>
            <a:ext cx="5546039" cy="5004285"/>
            <a:chOff x="2174142" y="-62629"/>
            <a:chExt cx="7516294" cy="6699568"/>
          </a:xfrm>
        </p:grpSpPr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7740C798-F60F-93BB-1E4F-ADA461F2932E}"/>
                </a:ext>
              </a:extLst>
            </p:cNvPr>
            <p:cNvSpPr/>
            <p:nvPr/>
          </p:nvSpPr>
          <p:spPr>
            <a:xfrm rot="2561600">
              <a:off x="4484801" y="4364271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33ABA335-F3F8-7B59-CE4A-41EBF6F3FD85}"/>
                </a:ext>
              </a:extLst>
            </p:cNvPr>
            <p:cNvSpPr/>
            <p:nvPr/>
          </p:nvSpPr>
          <p:spPr>
            <a:xfrm>
              <a:off x="4714537" y="3400171"/>
              <a:ext cx="914439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914439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8218667D-8DB0-BCB8-7952-EF5188B75E07}"/>
                </a:ext>
              </a:extLst>
            </p:cNvPr>
            <p:cNvSpPr/>
            <p:nvPr/>
          </p:nvSpPr>
          <p:spPr>
            <a:xfrm rot="19038400">
              <a:off x="4484801" y="2381676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F7E99D6-5CFB-2251-2ADF-FEC0C61B95F6}"/>
                </a:ext>
              </a:extLst>
            </p:cNvPr>
            <p:cNvSpPr/>
            <p:nvPr/>
          </p:nvSpPr>
          <p:spPr>
            <a:xfrm>
              <a:off x="2174142" y="1847919"/>
              <a:ext cx="2989977" cy="2897375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lvl="0"/>
              <a:endParaRPr lang="en-GB" sz="1600" b="0" i="0" dirty="0">
                <a:latin typeface="Bembo" panose="02020502050201020203" pitchFamily="18" charset="0"/>
              </a:endParaRPr>
            </a:p>
            <a:p>
              <a:pPr lvl="0"/>
              <a:endParaRPr lang="en-GB" sz="1600" b="0" i="0" dirty="0">
                <a:latin typeface="Bembo" panose="02020502050201020203" pitchFamily="18" charset="0"/>
              </a:endParaRPr>
            </a:p>
            <a:p>
              <a:pPr lvl="0"/>
              <a:r>
                <a:rPr lang="en-GB" sz="1600" b="0" i="0" dirty="0">
                  <a:latin typeface="Bembo" panose="02020502050201020203" pitchFamily="18" charset="0"/>
                </a:rPr>
                <a:t>Environmental</a:t>
              </a:r>
            </a:p>
            <a:p>
              <a:pPr lvl="0"/>
              <a:r>
                <a:rPr lang="en-GB" sz="1600" dirty="0">
                  <a:latin typeface="Bembo" panose="02020502050201020203" pitchFamily="18" charset="0"/>
                </a:rPr>
                <a:t>I</a:t>
              </a:r>
              <a:r>
                <a:rPr lang="en-GB" sz="1600" b="0" i="0" dirty="0">
                  <a:latin typeface="Bembo" panose="02020502050201020203" pitchFamily="18" charset="0"/>
                </a:rPr>
                <a:t>mpact</a:t>
              </a: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F9039E83-6407-C305-777A-1650128D8DE4}"/>
                </a:ext>
              </a:extLst>
            </p:cNvPr>
            <p:cNvSpPr/>
            <p:nvPr/>
          </p:nvSpPr>
          <p:spPr>
            <a:xfrm>
              <a:off x="4993452" y="-62629"/>
              <a:ext cx="2234969" cy="2211888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t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1100" dirty="0"/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1100" dirty="0"/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100" dirty="0"/>
                <a:t>50%  improper handled</a:t>
              </a:r>
              <a:endParaRPr lang="en-GB" sz="1100" kern="1200" dirty="0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A701D849-5645-0575-A4EE-E8364F6FA929}"/>
                </a:ext>
              </a:extLst>
            </p:cNvPr>
            <p:cNvSpPr/>
            <p:nvPr/>
          </p:nvSpPr>
          <p:spPr>
            <a:xfrm>
              <a:off x="6830628" y="719752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CF8C743C-BCBD-8EC1-BFE9-6B03B59A672A}"/>
                </a:ext>
              </a:extLst>
            </p:cNvPr>
            <p:cNvSpPr/>
            <p:nvPr/>
          </p:nvSpPr>
          <p:spPr>
            <a:xfrm>
              <a:off x="5752270" y="2410503"/>
              <a:ext cx="2234969" cy="2057526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marL="0" lvl="0" indent="0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100" kern="1200" dirty="0"/>
                <a:t>Toxic Contamination</a:t>
              </a: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4D537401-870D-A2FC-B230-A885DD8EA7A5}"/>
                </a:ext>
              </a:extLst>
            </p:cNvPr>
            <p:cNvSpPr/>
            <p:nvPr/>
          </p:nvSpPr>
          <p:spPr>
            <a:xfrm>
              <a:off x="7347287" y="2647949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6633F60B-19B4-3627-AC89-5DCE1E0C2AD3}"/>
                </a:ext>
              </a:extLst>
            </p:cNvPr>
            <p:cNvSpPr/>
            <p:nvPr/>
          </p:nvSpPr>
          <p:spPr>
            <a:xfrm>
              <a:off x="5112318" y="4468030"/>
              <a:ext cx="2343149" cy="2168909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100" dirty="0"/>
                <a:t>Inadequate Infrastructure</a:t>
              </a: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42C3A6CA-6352-0D92-136B-B482307973B3}"/>
                </a:ext>
              </a:extLst>
            </p:cNvPr>
            <p:cNvSpPr/>
            <p:nvPr/>
          </p:nvSpPr>
          <p:spPr>
            <a:xfrm>
              <a:off x="6830628" y="4576146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31C0F90-E50E-8AFB-BFD1-E1B87AB36969}"/>
              </a:ext>
            </a:extLst>
          </p:cNvPr>
          <p:cNvGrpSpPr/>
          <p:nvPr/>
        </p:nvGrpSpPr>
        <p:grpSpPr>
          <a:xfrm>
            <a:off x="8394274" y="2711644"/>
            <a:ext cx="2435605" cy="2229391"/>
            <a:chOff x="2174142" y="-62629"/>
            <a:chExt cx="7516294" cy="6699568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B0E8060-1A04-8135-A2C7-4A2283D879F3}"/>
                </a:ext>
              </a:extLst>
            </p:cNvPr>
            <p:cNvSpPr/>
            <p:nvPr/>
          </p:nvSpPr>
          <p:spPr>
            <a:xfrm rot="2561600">
              <a:off x="4484801" y="4364271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5568044-BB03-827D-2365-AF1D363F9B63}"/>
                </a:ext>
              </a:extLst>
            </p:cNvPr>
            <p:cNvSpPr/>
            <p:nvPr/>
          </p:nvSpPr>
          <p:spPr>
            <a:xfrm>
              <a:off x="4714537" y="3400171"/>
              <a:ext cx="914439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914439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A901188-9600-60DB-0EB9-AC3F855C7D0A}"/>
                </a:ext>
              </a:extLst>
            </p:cNvPr>
            <p:cNvSpPr/>
            <p:nvPr/>
          </p:nvSpPr>
          <p:spPr>
            <a:xfrm rot="19038400">
              <a:off x="4484801" y="2381676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3B2D1E9-695D-04A6-16AE-F97924AC5771}"/>
                </a:ext>
              </a:extLst>
            </p:cNvPr>
            <p:cNvSpPr/>
            <p:nvPr/>
          </p:nvSpPr>
          <p:spPr>
            <a:xfrm>
              <a:off x="2174142" y="1884424"/>
              <a:ext cx="2989977" cy="2897375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/>
              <a:r>
                <a:rPr lang="en-GB" sz="1100" b="0" i="0" dirty="0">
                  <a:latin typeface="Bembo" panose="02020502050201020203" pitchFamily="18" charset="0"/>
                </a:rPr>
                <a:t>Global Impact</a:t>
              </a: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8ECD-4D04-1774-A714-320F309D4B1A}"/>
                </a:ext>
              </a:extLst>
            </p:cNvPr>
            <p:cNvSpPr/>
            <p:nvPr/>
          </p:nvSpPr>
          <p:spPr>
            <a:xfrm>
              <a:off x="4993452" y="-62629"/>
              <a:ext cx="2234969" cy="2211888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t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500" dirty="0"/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500" dirty="0"/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22.3% recycled</a:t>
              </a:r>
              <a:endParaRPr lang="en-GB" sz="500" kern="120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1C44E1D-C4BD-B203-F3A9-E2EB3F2EBC62}"/>
                </a:ext>
              </a:extLst>
            </p:cNvPr>
            <p:cNvSpPr/>
            <p:nvPr/>
          </p:nvSpPr>
          <p:spPr>
            <a:xfrm>
              <a:off x="6830628" y="719752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69CB7FCB-50C7-E1C1-C50E-3889EA8E4898}"/>
                </a:ext>
              </a:extLst>
            </p:cNvPr>
            <p:cNvSpPr/>
            <p:nvPr/>
          </p:nvSpPr>
          <p:spPr>
            <a:xfrm>
              <a:off x="5752270" y="2410503"/>
              <a:ext cx="2234969" cy="2057526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Hazardous Recycling</a:t>
              </a:r>
              <a:endParaRPr lang="en-GB" sz="500" kern="120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898C8C0-5DD9-D660-AC59-37AD6F4D6D69}"/>
                </a:ext>
              </a:extLst>
            </p:cNvPr>
            <p:cNvSpPr/>
            <p:nvPr/>
          </p:nvSpPr>
          <p:spPr>
            <a:xfrm>
              <a:off x="7347287" y="2647949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C857CA3-2566-7B33-4EA8-CFFCD4E50FDE}"/>
                </a:ext>
              </a:extLst>
            </p:cNvPr>
            <p:cNvSpPr/>
            <p:nvPr/>
          </p:nvSpPr>
          <p:spPr>
            <a:xfrm>
              <a:off x="5112318" y="4468030"/>
              <a:ext cx="2343149" cy="2168909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$57 billion</a:t>
              </a: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C84D0D47-A713-E705-E2F1-1E603AA548E1}"/>
                </a:ext>
              </a:extLst>
            </p:cNvPr>
            <p:cNvSpPr/>
            <p:nvPr/>
          </p:nvSpPr>
          <p:spPr>
            <a:xfrm>
              <a:off x="6830628" y="4576146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57546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FA8BB-54E1-A3DD-401A-786E2A330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ADB3-B5AD-0F97-8EFB-9DD4D03A8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533" y="557786"/>
            <a:ext cx="11135097" cy="564282"/>
          </a:xfrm>
        </p:spPr>
        <p:txBody>
          <a:bodyPr>
            <a:normAutofit/>
          </a:bodyPr>
          <a:lstStyle/>
          <a:p>
            <a:r>
              <a:rPr lang="en-FI" sz="2800" dirty="0"/>
              <a:t>E-Waste: A looming Environmental Threat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1DA04-910F-C49E-431A-2A73BCFD8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533" y="1122069"/>
            <a:ext cx="11135097" cy="5224326"/>
          </a:xfrm>
        </p:spPr>
        <p:txBody>
          <a:bodyPr/>
          <a:lstStyle/>
          <a:p>
            <a:endParaRPr lang="en-FI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9F16E23-68E5-A003-6BD0-51670B868AEA}"/>
              </a:ext>
            </a:extLst>
          </p:cNvPr>
          <p:cNvGrpSpPr/>
          <p:nvPr/>
        </p:nvGrpSpPr>
        <p:grpSpPr>
          <a:xfrm>
            <a:off x="6108640" y="1214643"/>
            <a:ext cx="5592990" cy="5077374"/>
            <a:chOff x="2174142" y="15193"/>
            <a:chExt cx="7516294" cy="6621746"/>
          </a:xfrm>
        </p:grpSpPr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4D925D8-044D-1450-D2B8-B2A2478E0FC6}"/>
                </a:ext>
              </a:extLst>
            </p:cNvPr>
            <p:cNvSpPr/>
            <p:nvPr/>
          </p:nvSpPr>
          <p:spPr>
            <a:xfrm rot="2561600">
              <a:off x="4484801" y="4364271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80C2C9F8-8F90-DC7B-7275-E9F36B6B8DA1}"/>
                </a:ext>
              </a:extLst>
            </p:cNvPr>
            <p:cNvSpPr/>
            <p:nvPr/>
          </p:nvSpPr>
          <p:spPr>
            <a:xfrm>
              <a:off x="4714537" y="3400171"/>
              <a:ext cx="914439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914439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BCEDBE82-DA0D-8D10-0EEC-4D4C6CB97E18}"/>
                </a:ext>
              </a:extLst>
            </p:cNvPr>
            <p:cNvSpPr/>
            <p:nvPr/>
          </p:nvSpPr>
          <p:spPr>
            <a:xfrm rot="19038400">
              <a:off x="4484801" y="2381676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5976996-23F7-D3BA-4D70-67060D791053}"/>
                </a:ext>
              </a:extLst>
            </p:cNvPr>
            <p:cNvSpPr/>
            <p:nvPr/>
          </p:nvSpPr>
          <p:spPr>
            <a:xfrm>
              <a:off x="2174142" y="1847919"/>
              <a:ext cx="2989977" cy="2897375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lvl="0"/>
              <a:endParaRPr lang="en-GB" sz="1600" b="0" i="0" dirty="0">
                <a:latin typeface="Bembo" panose="02020502050201020203" pitchFamily="18" charset="0"/>
              </a:endParaRPr>
            </a:p>
            <a:p>
              <a:pPr lvl="0"/>
              <a:endParaRPr lang="en-GB" sz="1600" dirty="0">
                <a:latin typeface="Bembo" panose="02020502050201020203" pitchFamily="18" charset="0"/>
              </a:endParaRPr>
            </a:p>
            <a:p>
              <a:pPr lvl="0"/>
              <a:r>
                <a:rPr lang="en-GB" sz="1600" b="0" i="0" dirty="0">
                  <a:latin typeface="Bembo" panose="02020502050201020203" pitchFamily="18" charset="0"/>
                </a:rPr>
                <a:t>Global Impact</a:t>
              </a: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74E08B54-2120-3919-E07A-668D742B44C2}"/>
                </a:ext>
              </a:extLst>
            </p:cNvPr>
            <p:cNvSpPr/>
            <p:nvPr/>
          </p:nvSpPr>
          <p:spPr>
            <a:xfrm>
              <a:off x="4931581" y="15193"/>
              <a:ext cx="2234969" cy="2211887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t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1100" dirty="0"/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1100" dirty="0"/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100" dirty="0"/>
                <a:t>22.3% recycled</a:t>
              </a:r>
              <a:endParaRPr lang="en-GB" sz="1100" kern="1200" dirty="0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2836D039-576B-E752-D65B-565FCCA12330}"/>
                </a:ext>
              </a:extLst>
            </p:cNvPr>
            <p:cNvSpPr/>
            <p:nvPr/>
          </p:nvSpPr>
          <p:spPr>
            <a:xfrm>
              <a:off x="6830628" y="719752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83EEEA02-D9C9-84D3-818B-D57722B3B76C}"/>
                </a:ext>
              </a:extLst>
            </p:cNvPr>
            <p:cNvSpPr/>
            <p:nvPr/>
          </p:nvSpPr>
          <p:spPr>
            <a:xfrm>
              <a:off x="5752270" y="2410503"/>
              <a:ext cx="2234969" cy="2057526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100" dirty="0"/>
                <a:t>Hazardous Recycling</a:t>
              </a:r>
              <a:endParaRPr lang="en-GB" sz="1100" kern="1200" dirty="0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856F37C2-5467-0943-FFB9-6A7569D70480}"/>
                </a:ext>
              </a:extLst>
            </p:cNvPr>
            <p:cNvSpPr/>
            <p:nvPr/>
          </p:nvSpPr>
          <p:spPr>
            <a:xfrm>
              <a:off x="7347287" y="2647949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4496E60-241A-CAE3-C698-406D8E684045}"/>
                </a:ext>
              </a:extLst>
            </p:cNvPr>
            <p:cNvSpPr/>
            <p:nvPr/>
          </p:nvSpPr>
          <p:spPr>
            <a:xfrm>
              <a:off x="5112318" y="4468030"/>
              <a:ext cx="2343149" cy="2168909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100" dirty="0"/>
                <a:t>$57 billion</a:t>
              </a:r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898A756-ADF7-2135-8E0C-545BDB32C121}"/>
                </a:ext>
              </a:extLst>
            </p:cNvPr>
            <p:cNvSpPr/>
            <p:nvPr/>
          </p:nvSpPr>
          <p:spPr>
            <a:xfrm>
              <a:off x="6830628" y="4576146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676AD1C-7DE9-4996-CBFC-7E0338B125AD}"/>
              </a:ext>
            </a:extLst>
          </p:cNvPr>
          <p:cNvGrpSpPr/>
          <p:nvPr/>
        </p:nvGrpSpPr>
        <p:grpSpPr>
          <a:xfrm>
            <a:off x="663324" y="2985295"/>
            <a:ext cx="2488014" cy="1824560"/>
            <a:chOff x="2110660" y="-62629"/>
            <a:chExt cx="7579776" cy="6699568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8DBAE6E1-76A5-A749-82E1-C91934D0EAB5}"/>
                </a:ext>
              </a:extLst>
            </p:cNvPr>
            <p:cNvSpPr/>
            <p:nvPr/>
          </p:nvSpPr>
          <p:spPr>
            <a:xfrm rot="2561600">
              <a:off x="4484801" y="4364271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D5A2988C-9AC1-B34B-956B-3245B4762F09}"/>
                </a:ext>
              </a:extLst>
            </p:cNvPr>
            <p:cNvSpPr/>
            <p:nvPr/>
          </p:nvSpPr>
          <p:spPr>
            <a:xfrm>
              <a:off x="4714537" y="3400171"/>
              <a:ext cx="914439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914439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190D5C1D-4EF7-18A3-CDF1-4D22332658C6}"/>
                </a:ext>
              </a:extLst>
            </p:cNvPr>
            <p:cNvSpPr/>
            <p:nvPr/>
          </p:nvSpPr>
          <p:spPr>
            <a:xfrm rot="19038400">
              <a:off x="4484801" y="2381676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7358E777-6CF1-3204-F6DA-6A1E3AAD1FCC}"/>
                </a:ext>
              </a:extLst>
            </p:cNvPr>
            <p:cNvSpPr/>
            <p:nvPr/>
          </p:nvSpPr>
          <p:spPr>
            <a:xfrm>
              <a:off x="2110660" y="1595277"/>
              <a:ext cx="3196737" cy="3542359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/>
              <a:r>
                <a:rPr lang="en-GB" sz="1100" b="0" i="0" dirty="0">
                  <a:latin typeface="Bembo" panose="02020502050201020203" pitchFamily="18" charset="0"/>
                </a:rPr>
                <a:t>E-waste Finland</a:t>
              </a: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ED053211-D261-0B80-7DFB-0FA5396A79DD}"/>
                </a:ext>
              </a:extLst>
            </p:cNvPr>
            <p:cNvSpPr/>
            <p:nvPr/>
          </p:nvSpPr>
          <p:spPr>
            <a:xfrm>
              <a:off x="4993452" y="-62629"/>
              <a:ext cx="2234969" cy="2211888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GB" sz="500" dirty="0">
                <a:latin typeface="Bembo" panose="02020502050201020203" pitchFamily="18" charset="0"/>
              </a:endParaRPr>
            </a:p>
            <a:p>
              <a:pPr algn="just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>
                  <a:latin typeface="Bembo" panose="02020502050201020203" pitchFamily="18" charset="0"/>
                </a:rPr>
                <a:t>23kg/ person</a:t>
              </a:r>
              <a:endParaRPr lang="en-GB" sz="500" kern="1200" dirty="0">
                <a:latin typeface="Bembo" panose="02020502050201020203" pitchFamily="18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8E7C1FCF-3334-893E-2D35-A6DFAB7CA3B6}"/>
                </a:ext>
              </a:extLst>
            </p:cNvPr>
            <p:cNvSpPr/>
            <p:nvPr/>
          </p:nvSpPr>
          <p:spPr>
            <a:xfrm>
              <a:off x="6830628" y="719752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C7EE0D38-D94C-BE72-1A46-BC84C6FE4AD9}"/>
                </a:ext>
              </a:extLst>
            </p:cNvPr>
            <p:cNvSpPr/>
            <p:nvPr/>
          </p:nvSpPr>
          <p:spPr>
            <a:xfrm>
              <a:off x="5752271" y="2410503"/>
              <a:ext cx="1935031" cy="1820083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marL="0" lvl="0" indent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500" kern="1200" dirty="0">
                  <a:latin typeface="Bembo" panose="02020502050201020203" pitchFamily="18" charset="0"/>
                </a:rPr>
                <a:t>Doubles 10~15 years</a:t>
              </a: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DDA1F336-3D1D-71FD-8F73-B17A4DC92089}"/>
                </a:ext>
              </a:extLst>
            </p:cNvPr>
            <p:cNvSpPr/>
            <p:nvPr/>
          </p:nvSpPr>
          <p:spPr>
            <a:xfrm>
              <a:off x="7347287" y="2647949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A6C41C2B-6CA3-968F-C98C-46C8A868913E}"/>
                </a:ext>
              </a:extLst>
            </p:cNvPr>
            <p:cNvSpPr/>
            <p:nvPr/>
          </p:nvSpPr>
          <p:spPr>
            <a:xfrm>
              <a:off x="5112318" y="4468030"/>
              <a:ext cx="2343149" cy="2168909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>
                  <a:latin typeface="Bembo" panose="02020502050201020203" pitchFamily="18" charset="0"/>
                </a:rPr>
                <a:t>Frequent updates and short lifespan</a:t>
              </a: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DBB74F65-2F44-8903-C06F-679F95B8E127}"/>
                </a:ext>
              </a:extLst>
            </p:cNvPr>
            <p:cNvSpPr/>
            <p:nvPr/>
          </p:nvSpPr>
          <p:spPr>
            <a:xfrm>
              <a:off x="6830628" y="4576146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328C8EB-BEDF-BC10-ED18-A4D7B60DD375}"/>
              </a:ext>
            </a:extLst>
          </p:cNvPr>
          <p:cNvGrpSpPr/>
          <p:nvPr/>
        </p:nvGrpSpPr>
        <p:grpSpPr>
          <a:xfrm>
            <a:off x="2794699" y="2503127"/>
            <a:ext cx="2655438" cy="2506079"/>
            <a:chOff x="2174142" y="-503637"/>
            <a:chExt cx="7516294" cy="7799195"/>
          </a:xfrm>
        </p:grpSpPr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CE5621B3-F5E8-3949-5FDA-8C01FB57F925}"/>
                </a:ext>
              </a:extLst>
            </p:cNvPr>
            <p:cNvSpPr/>
            <p:nvPr/>
          </p:nvSpPr>
          <p:spPr>
            <a:xfrm rot="2561600">
              <a:off x="4484801" y="4364271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825D7118-A5D6-2599-EF25-9631F73410BD}"/>
                </a:ext>
              </a:extLst>
            </p:cNvPr>
            <p:cNvSpPr/>
            <p:nvPr/>
          </p:nvSpPr>
          <p:spPr>
            <a:xfrm>
              <a:off x="4714537" y="3400171"/>
              <a:ext cx="914439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914439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10F8285D-E0B8-EA99-5439-92E881F25A9C}"/>
                </a:ext>
              </a:extLst>
            </p:cNvPr>
            <p:cNvSpPr/>
            <p:nvPr/>
          </p:nvSpPr>
          <p:spPr>
            <a:xfrm rot="19038400">
              <a:off x="4484801" y="2381676"/>
              <a:ext cx="822815" cy="57656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28828"/>
                  </a:moveTo>
                  <a:lnTo>
                    <a:pt x="822815" y="28828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 sz="130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1B0FDBA6-93D4-9991-A662-3A426E9775E0}"/>
                </a:ext>
              </a:extLst>
            </p:cNvPr>
            <p:cNvSpPr/>
            <p:nvPr/>
          </p:nvSpPr>
          <p:spPr>
            <a:xfrm>
              <a:off x="2174142" y="1847920"/>
              <a:ext cx="3826139" cy="3637625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lvl="0"/>
              <a:endParaRPr lang="en-GB" sz="1000" dirty="0">
                <a:latin typeface="Bembo" panose="02020502050201020203" pitchFamily="18" charset="0"/>
              </a:endParaRPr>
            </a:p>
            <a:p>
              <a:pPr lvl="0"/>
              <a:r>
                <a:rPr lang="en-GB" sz="1000" b="0" i="0" dirty="0">
                  <a:latin typeface="Bembo" panose="02020502050201020203" pitchFamily="18" charset="0"/>
                </a:rPr>
                <a:t>Environmental</a:t>
              </a:r>
            </a:p>
            <a:p>
              <a:pPr lvl="0"/>
              <a:r>
                <a:rPr lang="en-GB" sz="1000" dirty="0">
                  <a:latin typeface="Bembo" panose="02020502050201020203" pitchFamily="18" charset="0"/>
                </a:rPr>
                <a:t>I</a:t>
              </a:r>
              <a:r>
                <a:rPr lang="en-GB" sz="1000" b="0" i="0" dirty="0">
                  <a:latin typeface="Bembo" panose="02020502050201020203" pitchFamily="18" charset="0"/>
                </a:rPr>
                <a:t>mpact</a:t>
              </a: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A4D99797-AD08-C824-2BF1-9D55F6C012D6}"/>
                </a:ext>
              </a:extLst>
            </p:cNvPr>
            <p:cNvSpPr/>
            <p:nvPr/>
          </p:nvSpPr>
          <p:spPr>
            <a:xfrm>
              <a:off x="5433847" y="-503637"/>
              <a:ext cx="2234969" cy="2211889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  <a:solidFill>
              <a:srgbClr val="FF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t" anchorCtr="0">
              <a:noAutofit/>
            </a:bodyPr>
            <a:lstStyle/>
            <a:p>
              <a:pPr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50%  improper handled</a:t>
              </a:r>
              <a:endParaRPr lang="en-GB" sz="500" kern="1200" dirty="0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D02860E7-CAA2-1692-6E80-5E7400011359}"/>
                </a:ext>
              </a:extLst>
            </p:cNvPr>
            <p:cNvSpPr/>
            <p:nvPr/>
          </p:nvSpPr>
          <p:spPr>
            <a:xfrm>
              <a:off x="6830628" y="719752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E934859A-0332-5089-8DA1-D20C8CA54F84}"/>
                </a:ext>
              </a:extLst>
            </p:cNvPr>
            <p:cNvSpPr/>
            <p:nvPr/>
          </p:nvSpPr>
          <p:spPr>
            <a:xfrm>
              <a:off x="6551331" y="2628945"/>
              <a:ext cx="2234969" cy="2057525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marL="0" lvl="0" indent="0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500" kern="1200" dirty="0"/>
                <a:t>Toxic Contamination</a:t>
              </a: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D911B885-BDB3-CBE1-DFFD-933EC2765D19}"/>
                </a:ext>
              </a:extLst>
            </p:cNvPr>
            <p:cNvSpPr/>
            <p:nvPr/>
          </p:nvSpPr>
          <p:spPr>
            <a:xfrm>
              <a:off x="7347287" y="2647949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C19ECC44-53D3-5708-C3D4-9177F754306A}"/>
                </a:ext>
              </a:extLst>
            </p:cNvPr>
            <p:cNvSpPr/>
            <p:nvPr/>
          </p:nvSpPr>
          <p:spPr>
            <a:xfrm>
              <a:off x="5791739" y="5126650"/>
              <a:ext cx="2343149" cy="2168908"/>
            </a:xfrm>
            <a:custGeom>
              <a:avLst/>
              <a:gdLst>
                <a:gd name="connsiteX0" fmla="*/ 0 w 1562100"/>
                <a:gd name="connsiteY0" fmla="*/ 781050 h 1562100"/>
                <a:gd name="connsiteX1" fmla="*/ 781050 w 1562100"/>
                <a:gd name="connsiteY1" fmla="*/ 0 h 1562100"/>
                <a:gd name="connsiteX2" fmla="*/ 1562100 w 1562100"/>
                <a:gd name="connsiteY2" fmla="*/ 781050 h 1562100"/>
                <a:gd name="connsiteX3" fmla="*/ 781050 w 1562100"/>
                <a:gd name="connsiteY3" fmla="*/ 1562100 h 1562100"/>
                <a:gd name="connsiteX4" fmla="*/ 0 w 1562100"/>
                <a:gd name="connsiteY4" fmla="*/ 78105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2100" h="1562100">
                  <a:moveTo>
                    <a:pt x="0" y="781050"/>
                  </a:moveTo>
                  <a:cubicBezTo>
                    <a:pt x="0" y="349688"/>
                    <a:pt x="349688" y="0"/>
                    <a:pt x="781050" y="0"/>
                  </a:cubicBezTo>
                  <a:cubicBezTo>
                    <a:pt x="1212412" y="0"/>
                    <a:pt x="1562100" y="349688"/>
                    <a:pt x="1562100" y="781050"/>
                  </a:cubicBezTo>
                  <a:cubicBezTo>
                    <a:pt x="1562100" y="1212412"/>
                    <a:pt x="1212412" y="1562100"/>
                    <a:pt x="781050" y="1562100"/>
                  </a:cubicBezTo>
                  <a:cubicBezTo>
                    <a:pt x="349688" y="1562100"/>
                    <a:pt x="0" y="1212412"/>
                    <a:pt x="0" y="781050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0354" tIns="250354" rIns="250354" bIns="250354" numCol="1" spcCol="1270" anchor="ctr" anchorCtr="0">
              <a:noAutofit/>
            </a:bodyPr>
            <a:lstStyle/>
            <a:p>
              <a:pPr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500" dirty="0"/>
                <a:t>Inadequate Infrastructure</a:t>
              </a: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D50810F6-F94B-F759-5BDA-96A95BDB9D11}"/>
                </a:ext>
              </a:extLst>
            </p:cNvPr>
            <p:cNvSpPr/>
            <p:nvPr/>
          </p:nvSpPr>
          <p:spPr>
            <a:xfrm>
              <a:off x="6830628" y="4576146"/>
              <a:ext cx="2343149" cy="1562100"/>
            </a:xfrm>
            <a:custGeom>
              <a:avLst/>
              <a:gdLst>
                <a:gd name="connsiteX0" fmla="*/ 0 w 2343149"/>
                <a:gd name="connsiteY0" fmla="*/ 0 h 1562100"/>
                <a:gd name="connsiteX1" fmla="*/ 2343149 w 2343149"/>
                <a:gd name="connsiteY1" fmla="*/ 0 h 1562100"/>
                <a:gd name="connsiteX2" fmla="*/ 2343149 w 2343149"/>
                <a:gd name="connsiteY2" fmla="*/ 1562100 h 1562100"/>
                <a:gd name="connsiteX3" fmla="*/ 0 w 2343149"/>
                <a:gd name="connsiteY3" fmla="*/ 1562100 h 1562100"/>
                <a:gd name="connsiteX4" fmla="*/ 0 w 2343149"/>
                <a:gd name="connsiteY4" fmla="*/ 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149" h="1562100">
                  <a:moveTo>
                    <a:pt x="0" y="0"/>
                  </a:moveTo>
                  <a:lnTo>
                    <a:pt x="2343149" y="0"/>
                  </a:lnTo>
                  <a:lnTo>
                    <a:pt x="2343149" y="1562100"/>
                  </a:lnTo>
                  <a:lnTo>
                    <a:pt x="0" y="15621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  <a:p>
              <a:pPr marL="285750" lvl="1" indent="-285750" algn="l" defTabSz="2311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GB" sz="13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82193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2F83D-9356-36FB-7363-5AA5860E0C8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/>
          </p:nvPr>
        </p:nvSpPr>
        <p:spPr>
          <a:xfrm>
            <a:off x="409182" y="945274"/>
            <a:ext cx="7920625" cy="150725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800" dirty="0">
                <a:latin typeface="Bembo" panose="02020502050201020203" pitchFamily="18" charset="0"/>
              </a:rPr>
              <a:t>AI-POWERED RECYCLING AND REPURPOSING OF E-WASTE</a:t>
            </a:r>
            <a:endParaRPr lang="en-FI" sz="3800" dirty="0">
              <a:latin typeface="Bembo" panose="02020502050201020203" pitchFamily="18" charset="0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3AA43F6-1EC6-9BB7-195A-FD6DD8C5B3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4609358"/>
              </p:ext>
            </p:extLst>
          </p:nvPr>
        </p:nvGraphicFramePr>
        <p:xfrm>
          <a:off x="6411018" y="4492230"/>
          <a:ext cx="5284115" cy="1247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88B6D109-D8E4-E726-188F-4F88231AC75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7129" r="-2" b="-2"/>
          <a:stretch/>
        </p:blipFill>
        <p:spPr>
          <a:xfrm>
            <a:off x="-8" y="3204376"/>
            <a:ext cx="5893716" cy="3653620"/>
          </a:xfrm>
          <a:custGeom>
            <a:avLst/>
            <a:gdLst/>
            <a:ahLst/>
            <a:cxnLst/>
            <a:rect l="l" t="t" r="r" b="b"/>
            <a:pathLst>
              <a:path w="6361079" h="3943347">
                <a:moveTo>
                  <a:pt x="521474" y="414420"/>
                </a:moveTo>
                <a:cubicBezTo>
                  <a:pt x="604087" y="416876"/>
                  <a:pt x="680773" y="462341"/>
                  <a:pt x="722249" y="543640"/>
                </a:cubicBezTo>
                <a:cubicBezTo>
                  <a:pt x="788608" y="673720"/>
                  <a:pt x="739700" y="846277"/>
                  <a:pt x="613008" y="929058"/>
                </a:cubicBezTo>
                <a:cubicBezTo>
                  <a:pt x="581335" y="949753"/>
                  <a:pt x="547799" y="962878"/>
                  <a:pt x="514274" y="968891"/>
                </a:cubicBezTo>
                <a:cubicBezTo>
                  <a:pt x="489130" y="973403"/>
                  <a:pt x="463992" y="973912"/>
                  <a:pt x="439653" y="970617"/>
                </a:cubicBezTo>
                <a:cubicBezTo>
                  <a:pt x="366631" y="960729"/>
                  <a:pt x="300784" y="916586"/>
                  <a:pt x="263455" y="843416"/>
                </a:cubicBezTo>
                <a:cubicBezTo>
                  <a:pt x="197095" y="713337"/>
                  <a:pt x="246004" y="540779"/>
                  <a:pt x="372696" y="457999"/>
                </a:cubicBezTo>
                <a:cubicBezTo>
                  <a:pt x="420205" y="426956"/>
                  <a:pt x="471906" y="412946"/>
                  <a:pt x="521474" y="414420"/>
                </a:cubicBezTo>
                <a:close/>
                <a:moveTo>
                  <a:pt x="988185" y="281716"/>
                </a:moveTo>
                <a:cubicBezTo>
                  <a:pt x="1037936" y="272792"/>
                  <a:pt x="1087637" y="295525"/>
                  <a:pt x="1112257" y="343785"/>
                </a:cubicBezTo>
                <a:cubicBezTo>
                  <a:pt x="1145083" y="408130"/>
                  <a:pt x="1120890" y="493488"/>
                  <a:pt x="1058219" y="534438"/>
                </a:cubicBezTo>
                <a:cubicBezTo>
                  <a:pt x="1042551" y="544675"/>
                  <a:pt x="1025962" y="551167"/>
                  <a:pt x="1009378" y="554142"/>
                </a:cubicBezTo>
                <a:cubicBezTo>
                  <a:pt x="992795" y="557117"/>
                  <a:pt x="976216" y="556574"/>
                  <a:pt x="960571" y="552740"/>
                </a:cubicBezTo>
                <a:cubicBezTo>
                  <a:pt x="929280" y="545075"/>
                  <a:pt x="901719" y="524246"/>
                  <a:pt x="885306" y="492074"/>
                </a:cubicBezTo>
                <a:cubicBezTo>
                  <a:pt x="852480" y="427728"/>
                  <a:pt x="876674" y="342369"/>
                  <a:pt x="939345" y="301420"/>
                </a:cubicBezTo>
                <a:cubicBezTo>
                  <a:pt x="955012" y="291183"/>
                  <a:pt x="971601" y="284691"/>
                  <a:pt x="988185" y="281716"/>
                </a:cubicBezTo>
                <a:close/>
                <a:moveTo>
                  <a:pt x="5006427" y="845"/>
                </a:moveTo>
                <a:cubicBezTo>
                  <a:pt x="5347805" y="-11751"/>
                  <a:pt x="5676540" y="116155"/>
                  <a:pt x="5981087" y="410490"/>
                </a:cubicBezTo>
                <a:cubicBezTo>
                  <a:pt x="6412348" y="827687"/>
                  <a:pt x="6605759" y="1875951"/>
                  <a:pt x="5850729" y="2477646"/>
                </a:cubicBezTo>
                <a:cubicBezTo>
                  <a:pt x="5675883" y="2617020"/>
                  <a:pt x="5510922" y="2776772"/>
                  <a:pt x="5345844" y="2934556"/>
                </a:cubicBezTo>
                <a:cubicBezTo>
                  <a:pt x="5189746" y="3083841"/>
                  <a:pt x="5136460" y="3294597"/>
                  <a:pt x="5187221" y="3522782"/>
                </a:cubicBezTo>
                <a:cubicBezTo>
                  <a:pt x="5215294" y="3648193"/>
                  <a:pt x="5248406" y="3772235"/>
                  <a:pt x="5278756" y="3896963"/>
                </a:cubicBezTo>
                <a:lnTo>
                  <a:pt x="5289244" y="3943347"/>
                </a:lnTo>
                <a:lnTo>
                  <a:pt x="0" y="3943347"/>
                </a:lnTo>
                <a:lnTo>
                  <a:pt x="0" y="1141130"/>
                </a:lnTo>
                <a:lnTo>
                  <a:pt x="20427" y="1143747"/>
                </a:lnTo>
                <a:cubicBezTo>
                  <a:pt x="184004" y="1161317"/>
                  <a:pt x="349131" y="1167916"/>
                  <a:pt x="512761" y="1154170"/>
                </a:cubicBezTo>
                <a:cubicBezTo>
                  <a:pt x="714977" y="1137036"/>
                  <a:pt x="846044" y="936951"/>
                  <a:pt x="972888" y="756346"/>
                </a:cubicBezTo>
                <a:cubicBezTo>
                  <a:pt x="1288958" y="306148"/>
                  <a:pt x="1657725" y="145437"/>
                  <a:pt x="2042260" y="341101"/>
                </a:cubicBezTo>
                <a:cubicBezTo>
                  <a:pt x="2191395" y="416984"/>
                  <a:pt x="2319169" y="569188"/>
                  <a:pt x="2435451" y="712718"/>
                </a:cubicBezTo>
                <a:cubicBezTo>
                  <a:pt x="2747209" y="1097658"/>
                  <a:pt x="3118527" y="1070852"/>
                  <a:pt x="3463163" y="819175"/>
                </a:cubicBezTo>
                <a:cubicBezTo>
                  <a:pt x="3707831" y="639902"/>
                  <a:pt x="3938655" y="426737"/>
                  <a:pt x="4192369" y="273017"/>
                </a:cubicBezTo>
                <a:cubicBezTo>
                  <a:pt x="4467747" y="105432"/>
                  <a:pt x="4740911" y="10641"/>
                  <a:pt x="5006427" y="845"/>
                </a:cubicBezTo>
                <a:close/>
              </a:path>
            </a:pathLst>
          </a:custGeom>
        </p:spPr>
      </p:pic>
      <p:pic>
        <p:nvPicPr>
          <p:cNvPr id="14" name="Picture 13" descr="A green recycle symbol&#10;&#10;Description automatically generated">
            <a:extLst>
              <a:ext uri="{FF2B5EF4-FFF2-40B4-BE49-F238E27FC236}">
                <a16:creationId xmlns:a16="http://schemas.microsoft.com/office/drawing/2014/main" id="{3ED51970-A69D-C1AE-59F8-F86909873719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  <a14:imgEffect>
                      <a14:saturation sat="66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t="2903" r="-2" b="4891"/>
          <a:stretch/>
        </p:blipFill>
        <p:spPr>
          <a:xfrm>
            <a:off x="7319889" y="0"/>
            <a:ext cx="4872111" cy="4492230"/>
          </a:xfrm>
          <a:custGeom>
            <a:avLst/>
            <a:gdLst/>
            <a:ahLst/>
            <a:cxnLst/>
            <a:rect l="l" t="t" r="r" b="b"/>
            <a:pathLst>
              <a:path w="4872111" h="4492230">
                <a:moveTo>
                  <a:pt x="249784" y="1633930"/>
                </a:moveTo>
                <a:cubicBezTo>
                  <a:pt x="348051" y="1621843"/>
                  <a:pt x="445504" y="1661679"/>
                  <a:pt x="507093" y="1739124"/>
                </a:cubicBezTo>
                <a:cubicBezTo>
                  <a:pt x="539787" y="1780174"/>
                  <a:pt x="560458" y="1829472"/>
                  <a:pt x="566853" y="1881555"/>
                </a:cubicBezTo>
                <a:cubicBezTo>
                  <a:pt x="586057" y="2037483"/>
                  <a:pt x="475174" y="2179439"/>
                  <a:pt x="319216" y="2198610"/>
                </a:cubicBezTo>
                <a:cubicBezTo>
                  <a:pt x="163262" y="2217789"/>
                  <a:pt x="21347" y="2106915"/>
                  <a:pt x="2144" y="1950986"/>
                </a:cubicBezTo>
                <a:cubicBezTo>
                  <a:pt x="-16966" y="1795033"/>
                  <a:pt x="93828" y="1653109"/>
                  <a:pt x="249784" y="1633930"/>
                </a:cubicBezTo>
                <a:close/>
                <a:moveTo>
                  <a:pt x="782288" y="0"/>
                </a:moveTo>
                <a:lnTo>
                  <a:pt x="4872111" y="0"/>
                </a:lnTo>
                <a:lnTo>
                  <a:pt x="4872111" y="3768124"/>
                </a:lnTo>
                <a:lnTo>
                  <a:pt x="4839197" y="3749345"/>
                </a:lnTo>
                <a:cubicBezTo>
                  <a:pt x="4725254" y="3689192"/>
                  <a:pt x="4608345" y="3649501"/>
                  <a:pt x="4466265" y="3685841"/>
                </a:cubicBezTo>
                <a:cubicBezTo>
                  <a:pt x="4151697" y="3766300"/>
                  <a:pt x="4083702" y="4189954"/>
                  <a:pt x="3675877" y="4405252"/>
                </a:cubicBezTo>
                <a:cubicBezTo>
                  <a:pt x="3370897" y="4566192"/>
                  <a:pt x="3106449" y="4475762"/>
                  <a:pt x="2813666" y="4359447"/>
                </a:cubicBezTo>
                <a:cubicBezTo>
                  <a:pt x="2418138" y="4202240"/>
                  <a:pt x="2478051" y="3936741"/>
                  <a:pt x="2145547" y="3790526"/>
                </a:cubicBezTo>
                <a:cubicBezTo>
                  <a:pt x="1576798" y="3540433"/>
                  <a:pt x="1095145" y="4179966"/>
                  <a:pt x="615507" y="3934169"/>
                </a:cubicBezTo>
                <a:cubicBezTo>
                  <a:pt x="319595" y="3782371"/>
                  <a:pt x="164284" y="3358081"/>
                  <a:pt x="195945" y="3027803"/>
                </a:cubicBezTo>
                <a:cubicBezTo>
                  <a:pt x="257554" y="2387241"/>
                  <a:pt x="1008063" y="2231595"/>
                  <a:pt x="965756" y="1764852"/>
                </a:cubicBezTo>
                <a:cubicBezTo>
                  <a:pt x="926668" y="1333570"/>
                  <a:pt x="266199" y="1256286"/>
                  <a:pt x="260015" y="831305"/>
                </a:cubicBezTo>
                <a:cubicBezTo>
                  <a:pt x="254843" y="474758"/>
                  <a:pt x="714748" y="289273"/>
                  <a:pt x="782185" y="80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98047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75526-0971-A154-6D69-DE1033159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6EB0-3F88-0223-66A8-5E4A8A46C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725" y="370185"/>
            <a:ext cx="9983190" cy="814471"/>
          </a:xfrm>
        </p:spPr>
        <p:txBody>
          <a:bodyPr anchor="t">
            <a:normAutofit/>
          </a:bodyPr>
          <a:lstStyle/>
          <a:p>
            <a:r>
              <a:rPr lang="en-GB" sz="2800" dirty="0">
                <a:latin typeface="Bembo" panose="02020502050201020203" pitchFamily="18" charset="0"/>
              </a:rPr>
              <a:t>Easy Fix for a Big Issue </a:t>
            </a:r>
            <a:endParaRPr lang="en-FI" sz="2800" dirty="0">
              <a:latin typeface="Bembo" panose="02020502050201020203" pitchFamily="18" charset="0"/>
            </a:endParaRPr>
          </a:p>
        </p:txBody>
      </p:sp>
      <p:pic>
        <p:nvPicPr>
          <p:cNvPr id="25" name="Content Placeholder 24" descr="A black computer with white text&#10;&#10;Description automatically generated">
            <a:extLst>
              <a:ext uri="{FF2B5EF4-FFF2-40B4-BE49-F238E27FC236}">
                <a16:creationId xmlns:a16="http://schemas.microsoft.com/office/drawing/2014/main" id="{EF69B42B-AFDD-8EA7-58E6-F758F9E3E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1600" y="3912019"/>
            <a:ext cx="1987062" cy="1453095"/>
          </a:xfr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27BE7E6-0CEF-2B6B-9767-A4AFD504EA79}"/>
              </a:ext>
            </a:extLst>
          </p:cNvPr>
          <p:cNvSpPr/>
          <p:nvPr/>
        </p:nvSpPr>
        <p:spPr>
          <a:xfrm>
            <a:off x="1160585" y="1494692"/>
            <a:ext cx="2426677" cy="4396154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B9691EA-42F9-F1E9-2FFB-1DFC46A277CB}"/>
              </a:ext>
            </a:extLst>
          </p:cNvPr>
          <p:cNvSpPr/>
          <p:nvPr/>
        </p:nvSpPr>
        <p:spPr>
          <a:xfrm>
            <a:off x="1301262" y="1579933"/>
            <a:ext cx="2159568" cy="410323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B6F5A3B-1590-F304-2F7E-305D11DF3E44}"/>
              </a:ext>
            </a:extLst>
          </p:cNvPr>
          <p:cNvSpPr/>
          <p:nvPr/>
        </p:nvSpPr>
        <p:spPr>
          <a:xfrm>
            <a:off x="1371600" y="3921369"/>
            <a:ext cx="1987062" cy="14419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AC145C3-AAF4-6A75-9125-F3253E3A5608}"/>
              </a:ext>
            </a:extLst>
          </p:cNvPr>
          <p:cNvSpPr/>
          <p:nvPr/>
        </p:nvSpPr>
        <p:spPr>
          <a:xfrm>
            <a:off x="1379227" y="3369336"/>
            <a:ext cx="1971805" cy="386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just"/>
            <a:r>
              <a:rPr lang="en-FI" sz="1400">
                <a:solidFill>
                  <a:schemeClr val="tx1"/>
                </a:solidFill>
                <a:latin typeface="Bembo" panose="02020502050201020203" pitchFamily="18" charset="0"/>
              </a:rPr>
              <a:t>Analyzing your device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DD5B85F-D98D-B0B6-97BA-5919A81F9DD5}"/>
              </a:ext>
            </a:extLst>
          </p:cNvPr>
          <p:cNvSpPr/>
          <p:nvPr/>
        </p:nvSpPr>
        <p:spPr>
          <a:xfrm>
            <a:off x="1696496" y="2079358"/>
            <a:ext cx="1412913" cy="1177399"/>
          </a:xfrm>
          <a:prstGeom prst="rect">
            <a:avLst/>
          </a:prstGeom>
          <a:solidFill>
            <a:schemeClr val="bg1">
              <a:alpha val="79758"/>
            </a:schemeClr>
          </a:solidFill>
          <a:ln w="0" cap="flat">
            <a:noFill/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FI" dirty="0">
                <a:solidFill>
                  <a:schemeClr val="tx1"/>
                </a:solidFill>
              </a:rPr>
              <a:t>Processing</a:t>
            </a:r>
            <a:endParaRPr lang="en-FI" dirty="0"/>
          </a:p>
        </p:txBody>
      </p:sp>
      <p:pic>
        <p:nvPicPr>
          <p:cNvPr id="45" name="Graphic 44" descr="Arrow circle outline">
            <a:extLst>
              <a:ext uri="{FF2B5EF4-FFF2-40B4-BE49-F238E27FC236}">
                <a16:creationId xmlns:a16="http://schemas.microsoft.com/office/drawing/2014/main" id="{D58D6D23-3D48-50A5-87FB-7A52F8C304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09040" y="2260331"/>
            <a:ext cx="712177" cy="712177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94A8AA6-4EB4-FDDE-A715-24B87B147D30}"/>
              </a:ext>
            </a:extLst>
          </p:cNvPr>
          <p:cNvSpPr/>
          <p:nvPr/>
        </p:nvSpPr>
        <p:spPr>
          <a:xfrm>
            <a:off x="1576472" y="1579933"/>
            <a:ext cx="1589809" cy="126037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84EE950-C3B2-195E-E83B-AF598F812517}"/>
              </a:ext>
            </a:extLst>
          </p:cNvPr>
          <p:cNvSpPr/>
          <p:nvPr/>
        </p:nvSpPr>
        <p:spPr>
          <a:xfrm>
            <a:off x="2949611" y="1604079"/>
            <a:ext cx="79547" cy="7774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10E3FCE-6FEB-D818-A9DA-C94C1AC581D7}"/>
              </a:ext>
            </a:extLst>
          </p:cNvPr>
          <p:cNvSpPr/>
          <p:nvPr/>
        </p:nvSpPr>
        <p:spPr>
          <a:xfrm>
            <a:off x="1696496" y="1620090"/>
            <a:ext cx="1172864" cy="4571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pic>
        <p:nvPicPr>
          <p:cNvPr id="8" name="Picture 7" descr="A black computer with white text&#10;&#10;Description automatically generated">
            <a:extLst>
              <a:ext uri="{FF2B5EF4-FFF2-40B4-BE49-F238E27FC236}">
                <a16:creationId xmlns:a16="http://schemas.microsoft.com/office/drawing/2014/main" id="{CBD25AF1-1A54-34E1-3097-8B980A3C5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227" y="3919562"/>
            <a:ext cx="1979435" cy="1441939"/>
          </a:xfrm>
          <a:prstGeom prst="rect">
            <a:avLst/>
          </a:prstGeom>
        </p:spPr>
      </p:pic>
      <p:pic>
        <p:nvPicPr>
          <p:cNvPr id="12" name="Picture 11" descr="A close-up of a cell phone&#10;&#10;Description automatically generated">
            <a:extLst>
              <a:ext uri="{FF2B5EF4-FFF2-40B4-BE49-F238E27FC236}">
                <a16:creationId xmlns:a16="http://schemas.microsoft.com/office/drawing/2014/main" id="{12DB79AF-4167-5A5B-20E8-CF8A9149BF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8299" y="39645"/>
            <a:ext cx="3817229" cy="6382159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025B3D2-8A3D-3C56-A6F4-9072830E99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6831279"/>
              </p:ext>
            </p:extLst>
          </p:nvPr>
        </p:nvGraphicFramePr>
        <p:xfrm>
          <a:off x="4275527" y="3220497"/>
          <a:ext cx="2961300" cy="24626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22" name="Picture 21" descr="A black and white logo of a head with gears and arrows&#10;&#10;Description automatically generated">
            <a:extLst>
              <a:ext uri="{FF2B5EF4-FFF2-40B4-BE49-F238E27FC236}">
                <a16:creationId xmlns:a16="http://schemas.microsoft.com/office/drawing/2014/main" id="{83238690-F703-E4B6-23F5-8AE8E3A69E9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69366" y="1130795"/>
            <a:ext cx="1605743" cy="1841713"/>
          </a:xfrm>
          <a:prstGeom prst="rect">
            <a:avLst/>
          </a:prstGeom>
        </p:spPr>
      </p:pic>
      <p:pic>
        <p:nvPicPr>
          <p:cNvPr id="7" name="Content Placeholder 66">
            <a:extLst>
              <a:ext uri="{FF2B5EF4-FFF2-40B4-BE49-F238E27FC236}">
                <a16:creationId xmlns:a16="http://schemas.microsoft.com/office/drawing/2014/main" id="{22D314CF-E3D6-25EA-CD86-CB65AA98708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5806"/>
          <a:stretch/>
        </p:blipFill>
        <p:spPr>
          <a:xfrm rot="5400000">
            <a:off x="9893274" y="4162119"/>
            <a:ext cx="2460157" cy="64943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7026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2521C0-A871-9209-C7A5-E497EBDE32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2D2D80-0AE2-40FC-849F-B50B1E66D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I" sz="2800" dirty="0"/>
              <a:t>Features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0765BC-03DC-8595-F536-D7255CD7B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20566"/>
            <a:ext cx="10972800" cy="5297752"/>
          </a:xfrm>
        </p:spPr>
        <p:txBody>
          <a:bodyPr/>
          <a:lstStyle/>
          <a:p>
            <a:endParaRPr lang="en-FI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EF0CEAC-0386-EC04-CCE2-ADAA7E9E367B}"/>
              </a:ext>
            </a:extLst>
          </p:cNvPr>
          <p:cNvGrpSpPr/>
          <p:nvPr/>
        </p:nvGrpSpPr>
        <p:grpSpPr>
          <a:xfrm>
            <a:off x="2848506" y="1220566"/>
            <a:ext cx="5971573" cy="5297752"/>
            <a:chOff x="2472726" y="597296"/>
            <a:chExt cx="5971573" cy="5297752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A71A7F21-8E55-5C6D-81D9-769D935C147B}"/>
                </a:ext>
              </a:extLst>
            </p:cNvPr>
            <p:cNvSpPr/>
            <p:nvPr/>
          </p:nvSpPr>
          <p:spPr>
            <a:xfrm rot="1325403" flipV="1">
              <a:off x="3335455" y="2304291"/>
              <a:ext cx="1206956" cy="5991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17424"/>
                  </a:moveTo>
                  <a:lnTo>
                    <a:pt x="1537049" y="17424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D26ACE89-2C05-C909-2F93-3E73BB340591}"/>
                </a:ext>
              </a:extLst>
            </p:cNvPr>
            <p:cNvSpPr/>
            <p:nvPr/>
          </p:nvSpPr>
          <p:spPr>
            <a:xfrm rot="19547543">
              <a:off x="3522381" y="4254663"/>
              <a:ext cx="1313417" cy="31062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17424"/>
                  </a:moveTo>
                  <a:lnTo>
                    <a:pt x="1537049" y="17424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FA41A7B6-2F76-EAAD-F039-40399BB02AC4}"/>
                </a:ext>
              </a:extLst>
            </p:cNvPr>
            <p:cNvSpPr/>
            <p:nvPr/>
          </p:nvSpPr>
          <p:spPr>
            <a:xfrm rot="13323902" flipV="1">
              <a:off x="5362430" y="4304205"/>
              <a:ext cx="1313417" cy="45719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17424"/>
                  </a:moveTo>
                  <a:lnTo>
                    <a:pt x="1537049" y="17424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/>
            </a:p>
          </p:txBody>
        </p:sp>
        <p:sp>
          <p:nvSpPr>
            <p:cNvPr id="2" name="Freeform 1">
              <a:extLst>
                <a:ext uri="{FF2B5EF4-FFF2-40B4-BE49-F238E27FC236}">
                  <a16:creationId xmlns:a16="http://schemas.microsoft.com/office/drawing/2014/main" id="{88C86FCE-491F-D1C1-623C-852B2C7DC111}"/>
                </a:ext>
              </a:extLst>
            </p:cNvPr>
            <p:cNvSpPr/>
            <p:nvPr/>
          </p:nvSpPr>
          <p:spPr>
            <a:xfrm rot="20492737" flipV="1">
              <a:off x="5939420" y="3176576"/>
              <a:ext cx="1313417" cy="45719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17424"/>
                  </a:moveTo>
                  <a:lnTo>
                    <a:pt x="1537049" y="17424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F06E6D7C-D6EE-26A0-8F8D-921CFE7F50C9}"/>
                </a:ext>
              </a:extLst>
            </p:cNvPr>
            <p:cNvSpPr/>
            <p:nvPr/>
          </p:nvSpPr>
          <p:spPr>
            <a:xfrm rot="16200000" flipV="1">
              <a:off x="4662980" y="2372456"/>
              <a:ext cx="1313417" cy="45719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17424"/>
                  </a:moveTo>
                  <a:lnTo>
                    <a:pt x="1537049" y="17424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FI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654C779A-9873-349B-2E85-F04FB4AE7A7D}"/>
                </a:ext>
              </a:extLst>
            </p:cNvPr>
            <p:cNvSpPr/>
            <p:nvPr/>
          </p:nvSpPr>
          <p:spPr>
            <a:xfrm>
              <a:off x="4388528" y="2587805"/>
              <a:ext cx="1799762" cy="168239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FI" sz="1800" kern="1200" dirty="0"/>
                <a:t>Features</a:t>
              </a:r>
              <a:endParaRPr lang="en-FI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DA31F23-C494-1022-890C-5487C03288FA}"/>
                </a:ext>
              </a:extLst>
            </p:cNvPr>
            <p:cNvSpPr/>
            <p:nvPr/>
          </p:nvSpPr>
          <p:spPr>
            <a:xfrm>
              <a:off x="4618245" y="597296"/>
              <a:ext cx="1357166" cy="1372535"/>
            </a:xfrm>
            <a:custGeom>
              <a:avLst/>
              <a:gdLst>
                <a:gd name="connsiteX0" fmla="*/ 0 w 887210"/>
                <a:gd name="connsiteY0" fmla="*/ 443605 h 887210"/>
                <a:gd name="connsiteX1" fmla="*/ 443605 w 887210"/>
                <a:gd name="connsiteY1" fmla="*/ 0 h 887210"/>
                <a:gd name="connsiteX2" fmla="*/ 887210 w 887210"/>
                <a:gd name="connsiteY2" fmla="*/ 443605 h 887210"/>
                <a:gd name="connsiteX3" fmla="*/ 443605 w 887210"/>
                <a:gd name="connsiteY3" fmla="*/ 887210 h 887210"/>
                <a:gd name="connsiteX4" fmla="*/ 0 w 887210"/>
                <a:gd name="connsiteY4" fmla="*/ 443605 h 88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7210" h="887210">
                  <a:moveTo>
                    <a:pt x="0" y="443605"/>
                  </a:moveTo>
                  <a:cubicBezTo>
                    <a:pt x="0" y="198609"/>
                    <a:pt x="198609" y="0"/>
                    <a:pt x="443605" y="0"/>
                  </a:cubicBezTo>
                  <a:cubicBezTo>
                    <a:pt x="688601" y="0"/>
                    <a:pt x="887210" y="198609"/>
                    <a:pt x="887210" y="443605"/>
                  </a:cubicBezTo>
                  <a:cubicBezTo>
                    <a:pt x="887210" y="688601"/>
                    <a:pt x="688601" y="887210"/>
                    <a:pt x="443605" y="887210"/>
                  </a:cubicBezTo>
                  <a:cubicBezTo>
                    <a:pt x="198609" y="887210"/>
                    <a:pt x="0" y="688601"/>
                    <a:pt x="0" y="443605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6279" tIns="136279" rIns="136279" bIns="136279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>
                  <a:latin typeface="Bembo" panose="02020502050201020203" pitchFamily="18" charset="0"/>
                </a:rPr>
                <a:t>Image based analysis</a:t>
              </a: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79A759CA-D4F2-602C-CD33-D371C3EB01F0}"/>
                </a:ext>
              </a:extLst>
            </p:cNvPr>
            <p:cNvSpPr/>
            <p:nvPr/>
          </p:nvSpPr>
          <p:spPr>
            <a:xfrm>
              <a:off x="7087133" y="2063399"/>
              <a:ext cx="1357166" cy="1372535"/>
            </a:xfrm>
            <a:custGeom>
              <a:avLst/>
              <a:gdLst>
                <a:gd name="connsiteX0" fmla="*/ 0 w 887210"/>
                <a:gd name="connsiteY0" fmla="*/ 443605 h 887210"/>
                <a:gd name="connsiteX1" fmla="*/ 443605 w 887210"/>
                <a:gd name="connsiteY1" fmla="*/ 0 h 887210"/>
                <a:gd name="connsiteX2" fmla="*/ 887210 w 887210"/>
                <a:gd name="connsiteY2" fmla="*/ 443605 h 887210"/>
                <a:gd name="connsiteX3" fmla="*/ 443605 w 887210"/>
                <a:gd name="connsiteY3" fmla="*/ 887210 h 887210"/>
                <a:gd name="connsiteX4" fmla="*/ 0 w 887210"/>
                <a:gd name="connsiteY4" fmla="*/ 443605 h 88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7210" h="887210">
                  <a:moveTo>
                    <a:pt x="0" y="443605"/>
                  </a:moveTo>
                  <a:cubicBezTo>
                    <a:pt x="0" y="198609"/>
                    <a:pt x="198609" y="0"/>
                    <a:pt x="443605" y="0"/>
                  </a:cubicBezTo>
                  <a:cubicBezTo>
                    <a:pt x="688601" y="0"/>
                    <a:pt x="887210" y="198609"/>
                    <a:pt x="887210" y="443605"/>
                  </a:cubicBezTo>
                  <a:cubicBezTo>
                    <a:pt x="887210" y="688601"/>
                    <a:pt x="688601" y="887210"/>
                    <a:pt x="443605" y="887210"/>
                  </a:cubicBezTo>
                  <a:cubicBezTo>
                    <a:pt x="198609" y="887210"/>
                    <a:pt x="0" y="688601"/>
                    <a:pt x="0" y="443605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6279" tIns="136279" rIns="136279" bIns="136279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/>
                <a:t>Personalized Recommendation</a:t>
              </a: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DE11AAD-D70D-50F0-DEC2-A0C686E9F0FC}"/>
                </a:ext>
              </a:extLst>
            </p:cNvPr>
            <p:cNvSpPr/>
            <p:nvPr/>
          </p:nvSpPr>
          <p:spPr>
            <a:xfrm>
              <a:off x="6056197" y="4522513"/>
              <a:ext cx="1357166" cy="1372535"/>
            </a:xfrm>
            <a:custGeom>
              <a:avLst/>
              <a:gdLst>
                <a:gd name="connsiteX0" fmla="*/ 0 w 887210"/>
                <a:gd name="connsiteY0" fmla="*/ 443605 h 887210"/>
                <a:gd name="connsiteX1" fmla="*/ 443605 w 887210"/>
                <a:gd name="connsiteY1" fmla="*/ 0 h 887210"/>
                <a:gd name="connsiteX2" fmla="*/ 887210 w 887210"/>
                <a:gd name="connsiteY2" fmla="*/ 443605 h 887210"/>
                <a:gd name="connsiteX3" fmla="*/ 443605 w 887210"/>
                <a:gd name="connsiteY3" fmla="*/ 887210 h 887210"/>
                <a:gd name="connsiteX4" fmla="*/ 0 w 887210"/>
                <a:gd name="connsiteY4" fmla="*/ 443605 h 88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7210" h="887210">
                  <a:moveTo>
                    <a:pt x="0" y="443605"/>
                  </a:moveTo>
                  <a:cubicBezTo>
                    <a:pt x="0" y="198609"/>
                    <a:pt x="198609" y="0"/>
                    <a:pt x="443605" y="0"/>
                  </a:cubicBezTo>
                  <a:cubicBezTo>
                    <a:pt x="688601" y="0"/>
                    <a:pt x="887210" y="198609"/>
                    <a:pt x="887210" y="443605"/>
                  </a:cubicBezTo>
                  <a:cubicBezTo>
                    <a:pt x="887210" y="688601"/>
                    <a:pt x="688601" y="887210"/>
                    <a:pt x="443605" y="887210"/>
                  </a:cubicBezTo>
                  <a:cubicBezTo>
                    <a:pt x="198609" y="887210"/>
                    <a:pt x="0" y="688601"/>
                    <a:pt x="0" y="443605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6279" tIns="136279" rIns="136279" bIns="136279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/>
                <a:t>Integration</a:t>
              </a:r>
            </a:p>
          </p:txBody>
        </p:sp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BE995919-C1A5-B444-CB6D-2EF6107E3A28}"/>
                </a:ext>
              </a:extLst>
            </p:cNvPr>
            <p:cNvSpPr/>
            <p:nvPr/>
          </p:nvSpPr>
          <p:spPr>
            <a:xfrm>
              <a:off x="2777495" y="4197728"/>
              <a:ext cx="1357166" cy="1372535"/>
            </a:xfrm>
            <a:custGeom>
              <a:avLst/>
              <a:gdLst>
                <a:gd name="connsiteX0" fmla="*/ 0 w 887210"/>
                <a:gd name="connsiteY0" fmla="*/ 443605 h 887210"/>
                <a:gd name="connsiteX1" fmla="*/ 443605 w 887210"/>
                <a:gd name="connsiteY1" fmla="*/ 0 h 887210"/>
                <a:gd name="connsiteX2" fmla="*/ 887210 w 887210"/>
                <a:gd name="connsiteY2" fmla="*/ 443605 h 887210"/>
                <a:gd name="connsiteX3" fmla="*/ 443605 w 887210"/>
                <a:gd name="connsiteY3" fmla="*/ 887210 h 887210"/>
                <a:gd name="connsiteX4" fmla="*/ 0 w 887210"/>
                <a:gd name="connsiteY4" fmla="*/ 443605 h 88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7210" h="887210">
                  <a:moveTo>
                    <a:pt x="0" y="443605"/>
                  </a:moveTo>
                  <a:cubicBezTo>
                    <a:pt x="0" y="198609"/>
                    <a:pt x="198609" y="0"/>
                    <a:pt x="443605" y="0"/>
                  </a:cubicBezTo>
                  <a:cubicBezTo>
                    <a:pt x="688601" y="0"/>
                    <a:pt x="887210" y="198609"/>
                    <a:pt x="887210" y="443605"/>
                  </a:cubicBezTo>
                  <a:cubicBezTo>
                    <a:pt x="887210" y="688601"/>
                    <a:pt x="688601" y="887210"/>
                    <a:pt x="443605" y="887210"/>
                  </a:cubicBezTo>
                  <a:cubicBezTo>
                    <a:pt x="198609" y="887210"/>
                    <a:pt x="0" y="688601"/>
                    <a:pt x="0" y="443605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6279" tIns="136279" rIns="136279" bIns="136279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/>
                <a:t>All In One</a:t>
              </a: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AEE4070F-0690-1A37-7D11-210A2CCA9A16}"/>
                </a:ext>
              </a:extLst>
            </p:cNvPr>
            <p:cNvSpPr/>
            <p:nvPr/>
          </p:nvSpPr>
          <p:spPr>
            <a:xfrm>
              <a:off x="2472726" y="1890387"/>
              <a:ext cx="1357166" cy="1372535"/>
            </a:xfrm>
            <a:custGeom>
              <a:avLst/>
              <a:gdLst>
                <a:gd name="connsiteX0" fmla="*/ 0 w 887210"/>
                <a:gd name="connsiteY0" fmla="*/ 443605 h 887210"/>
                <a:gd name="connsiteX1" fmla="*/ 443605 w 887210"/>
                <a:gd name="connsiteY1" fmla="*/ 0 h 887210"/>
                <a:gd name="connsiteX2" fmla="*/ 887210 w 887210"/>
                <a:gd name="connsiteY2" fmla="*/ 443605 h 887210"/>
                <a:gd name="connsiteX3" fmla="*/ 443605 w 887210"/>
                <a:gd name="connsiteY3" fmla="*/ 887210 h 887210"/>
                <a:gd name="connsiteX4" fmla="*/ 0 w 887210"/>
                <a:gd name="connsiteY4" fmla="*/ 443605 h 88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7210" h="887210">
                  <a:moveTo>
                    <a:pt x="0" y="443605"/>
                  </a:moveTo>
                  <a:cubicBezTo>
                    <a:pt x="0" y="198609"/>
                    <a:pt x="198609" y="0"/>
                    <a:pt x="443605" y="0"/>
                  </a:cubicBezTo>
                  <a:cubicBezTo>
                    <a:pt x="688601" y="0"/>
                    <a:pt x="887210" y="198609"/>
                    <a:pt x="887210" y="443605"/>
                  </a:cubicBezTo>
                  <a:cubicBezTo>
                    <a:pt x="887210" y="688601"/>
                    <a:pt x="688601" y="887210"/>
                    <a:pt x="443605" y="887210"/>
                  </a:cubicBezTo>
                  <a:cubicBezTo>
                    <a:pt x="198609" y="887210"/>
                    <a:pt x="0" y="688601"/>
                    <a:pt x="0" y="443605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6279" tIns="136279" rIns="136279" bIns="136279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FI" sz="1000" kern="1200" dirty="0"/>
                <a:t>Educational Insights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909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F0D26-7278-E009-072E-3A453C369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122DF24-81D4-3A7A-3CC2-F0521FECB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83" y="557786"/>
            <a:ext cx="10972800" cy="871770"/>
          </a:xfrm>
        </p:spPr>
        <p:txBody>
          <a:bodyPr>
            <a:normAutofit/>
          </a:bodyPr>
          <a:lstStyle/>
          <a:p>
            <a:r>
              <a:rPr lang="en-FI" sz="2800" dirty="0"/>
              <a:t>Positive Impacts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90319ED8-5E5C-20A5-BC19-08EEB38297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5694720"/>
              </p:ext>
            </p:extLst>
          </p:nvPr>
        </p:nvGraphicFramePr>
        <p:xfrm>
          <a:off x="421783" y="1899521"/>
          <a:ext cx="2766813" cy="4036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2" name="Content Placeholder 8">
            <a:extLst>
              <a:ext uri="{FF2B5EF4-FFF2-40B4-BE49-F238E27FC236}">
                <a16:creationId xmlns:a16="http://schemas.microsoft.com/office/drawing/2014/main" id="{ECA726ED-6F94-3FE5-9CBA-958B94DB326F}"/>
              </a:ext>
            </a:extLst>
          </p:cNvPr>
          <p:cNvGraphicFramePr>
            <a:graphicFrameLocks/>
          </p:cNvGraphicFramePr>
          <p:nvPr/>
        </p:nvGraphicFramePr>
        <p:xfrm>
          <a:off x="3423634" y="1918727"/>
          <a:ext cx="2484549" cy="4036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Content Placeholder 8">
            <a:extLst>
              <a:ext uri="{FF2B5EF4-FFF2-40B4-BE49-F238E27FC236}">
                <a16:creationId xmlns:a16="http://schemas.microsoft.com/office/drawing/2014/main" id="{C2BDE2FD-A9BF-B37E-D6E8-FA369866840C}"/>
              </a:ext>
            </a:extLst>
          </p:cNvPr>
          <p:cNvGraphicFramePr>
            <a:graphicFrameLocks/>
          </p:cNvGraphicFramePr>
          <p:nvPr/>
        </p:nvGraphicFramePr>
        <p:xfrm>
          <a:off x="5908183" y="1899521"/>
          <a:ext cx="2384737" cy="4036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360C6C01-EF4B-4E93-0A35-667D1D11ED7A}"/>
              </a:ext>
            </a:extLst>
          </p:cNvPr>
          <p:cNvGraphicFramePr/>
          <p:nvPr/>
        </p:nvGraphicFramePr>
        <p:xfrm>
          <a:off x="7802985" y="2185467"/>
          <a:ext cx="2384737" cy="15583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5896EF9-9255-BDA0-A724-E8B07CE84F54}"/>
              </a:ext>
            </a:extLst>
          </p:cNvPr>
          <p:cNvSpPr/>
          <p:nvPr/>
        </p:nvSpPr>
        <p:spPr>
          <a:xfrm>
            <a:off x="9036050" y="4260850"/>
            <a:ext cx="819150" cy="7429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F597CD-E90E-B254-4615-565E16403253}"/>
              </a:ext>
            </a:extLst>
          </p:cNvPr>
          <p:cNvSpPr/>
          <p:nvPr/>
        </p:nvSpPr>
        <p:spPr>
          <a:xfrm>
            <a:off x="9855200" y="4260850"/>
            <a:ext cx="819150" cy="7429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68AEBD-5D89-39E1-87A8-3767AE6C311E}"/>
              </a:ext>
            </a:extLst>
          </p:cNvPr>
          <p:cNvSpPr/>
          <p:nvPr/>
        </p:nvSpPr>
        <p:spPr>
          <a:xfrm>
            <a:off x="10674350" y="4260850"/>
            <a:ext cx="819150" cy="7429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095540B-138E-FE1F-142A-D541585596FF}"/>
              </a:ext>
            </a:extLst>
          </p:cNvPr>
          <p:cNvGrpSpPr/>
          <p:nvPr/>
        </p:nvGrpSpPr>
        <p:grpSpPr>
          <a:xfrm>
            <a:off x="9041149" y="3709631"/>
            <a:ext cx="2429009" cy="1294169"/>
            <a:chOff x="9041149" y="3709631"/>
            <a:chExt cx="2429009" cy="129416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0A77472-366B-F5F1-0D78-DF12D8EEEBB7}"/>
                </a:ext>
              </a:extLst>
            </p:cNvPr>
            <p:cNvSpPr/>
            <p:nvPr/>
          </p:nvSpPr>
          <p:spPr>
            <a:xfrm>
              <a:off x="9288216" y="3709631"/>
              <a:ext cx="1953117" cy="5512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800" b="0" i="0" u="none" dirty="0">
                  <a:solidFill>
                    <a:schemeClr val="tx1"/>
                  </a:solidFill>
                  <a:latin typeface="Bembo" panose="02020502050201020203" pitchFamily="18" charset="0"/>
                </a:rPr>
                <a:t>Regulatory Goals</a:t>
              </a:r>
              <a:endParaRPr lang="en-GB" sz="1800" b="0" dirty="0">
                <a:solidFill>
                  <a:schemeClr val="tx1"/>
                </a:solidFill>
                <a:latin typeface="Bembo" panose="02020502050201020203" pitchFamily="18" charset="0"/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6A67A11-DDBD-2C08-0862-8768E9BA4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9041149" y="4309661"/>
              <a:ext cx="808951" cy="69413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" name="Picture 16" descr="A blue and white logo with a globe&#10;&#10;Description automatically generated">
              <a:extLst>
                <a:ext uri="{FF2B5EF4-FFF2-40B4-BE49-F238E27FC236}">
                  <a16:creationId xmlns:a16="http://schemas.microsoft.com/office/drawing/2014/main" id="{5FEBD42C-3A30-BFA8-37BC-1F86628D9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9901885" y="4418125"/>
              <a:ext cx="772465" cy="421807"/>
            </a:xfrm>
            <a:prstGeom prst="rect">
              <a:avLst/>
            </a:prstGeom>
          </p:spPr>
        </p:pic>
        <p:pic>
          <p:nvPicPr>
            <p:cNvPr id="20" name="Picture 19" descr="A blue flag with yellow stars in the center&#10;&#10;Description automatically generated">
              <a:extLst>
                <a:ext uri="{FF2B5EF4-FFF2-40B4-BE49-F238E27FC236}">
                  <a16:creationId xmlns:a16="http://schemas.microsoft.com/office/drawing/2014/main" id="{12F3A752-A579-BB7D-9D7D-F17776C20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10674350" y="4418125"/>
              <a:ext cx="795808" cy="530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541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Graphic spid="12" grpId="0">
        <p:bldAsOne/>
      </p:bldGraphic>
      <p:bldGraphic spid="13" grpId="0">
        <p:bldAsOne/>
      </p:bldGraphic>
      <p:bldGraphic spid="2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D8B84-E000-2255-DCB4-D59078DD4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99A13-5721-3090-15BA-834FF2402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6"/>
            <a:ext cx="10972800" cy="861112"/>
          </a:xfrm>
        </p:spPr>
        <p:txBody>
          <a:bodyPr>
            <a:normAutofit/>
          </a:bodyPr>
          <a:lstStyle/>
          <a:p>
            <a:r>
              <a:rPr lang="en-FI" sz="3200" dirty="0"/>
              <a:t>Revenue</a:t>
            </a:r>
          </a:p>
        </p:txBody>
      </p:sp>
      <p:graphicFrame>
        <p:nvGraphicFramePr>
          <p:cNvPr id="18" name="Content Placeholder 17">
            <a:extLst>
              <a:ext uri="{FF2B5EF4-FFF2-40B4-BE49-F238E27FC236}">
                <a16:creationId xmlns:a16="http://schemas.microsoft.com/office/drawing/2014/main" id="{5B990A15-6263-6857-54EC-45AF4D0A012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29872065"/>
              </p:ext>
            </p:extLst>
          </p:nvPr>
        </p:nvGraphicFramePr>
        <p:xfrm>
          <a:off x="609600" y="2081213"/>
          <a:ext cx="5410200" cy="4095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2" name="Content Placeholder 21">
            <a:extLst>
              <a:ext uri="{FF2B5EF4-FFF2-40B4-BE49-F238E27FC236}">
                <a16:creationId xmlns:a16="http://schemas.microsoft.com/office/drawing/2014/main" id="{DD4C404D-D8D5-98A2-0F14-5F1E7FA070C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9654157"/>
              </p:ext>
            </p:extLst>
          </p:nvPr>
        </p:nvGraphicFramePr>
        <p:xfrm>
          <a:off x="6172203" y="2081369"/>
          <a:ext cx="5410200" cy="4095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196856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AsOne/>
      </p:bldGraphic>
      <p:bldGraphic spid="22" grpId="0">
        <p:bldAsOne/>
      </p:bldGraphic>
    </p:bldLst>
  </p:timing>
</p:sld>
</file>

<file path=ppt/theme/theme1.xml><?xml version="1.0" encoding="utf-8"?>
<a:theme xmlns:a="http://schemas.openxmlformats.org/drawingml/2006/main" name="SplashVTI">
  <a:themeElements>
    <a:clrScheme name="Custom 11">
      <a:dk1>
        <a:srgbClr val="262626"/>
      </a:dk1>
      <a:lt1>
        <a:sysClr val="window" lastClr="FFFFFF"/>
      </a:lt1>
      <a:dk2>
        <a:srgbClr val="2F333D"/>
      </a:dk2>
      <a:lt2>
        <a:srgbClr val="E9F3F3"/>
      </a:lt2>
      <a:accent1>
        <a:srgbClr val="1EBE9B"/>
      </a:accent1>
      <a:accent2>
        <a:srgbClr val="FD8686"/>
      </a:accent2>
      <a:accent3>
        <a:srgbClr val="0AC8AD"/>
      </a:accent3>
      <a:accent4>
        <a:srgbClr val="E69500"/>
      </a:accent4>
      <a:accent5>
        <a:srgbClr val="EC4E70"/>
      </a:accent5>
      <a:accent6>
        <a:srgbClr val="794DFF"/>
      </a:accent6>
      <a:hlink>
        <a:srgbClr val="3E8FF1"/>
      </a:hlink>
      <a:folHlink>
        <a:srgbClr val="939393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2609</TotalTime>
  <Words>471</Words>
  <Application>Microsoft Macintosh PowerPoint</Application>
  <PresentationFormat>Widescreen</PresentationFormat>
  <Paragraphs>154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Avenir Next LT Pro</vt:lpstr>
      <vt:lpstr>Bembo</vt:lpstr>
      <vt:lpstr>Times New Roman</vt:lpstr>
      <vt:lpstr>SplashVTI</vt:lpstr>
      <vt:lpstr>Every Device Deserves a Second Chance</vt:lpstr>
      <vt:lpstr>E-Waste: A looming Environmental Threat</vt:lpstr>
      <vt:lpstr>E-Waste: A looming Environmental Threat</vt:lpstr>
      <vt:lpstr>E-Waste: A looming Environmental Threat</vt:lpstr>
      <vt:lpstr>AI-POWERED RECYCLING AND REPURPOSING OF E-WASTE</vt:lpstr>
      <vt:lpstr>Easy Fix for a Big Issue </vt:lpstr>
      <vt:lpstr>Features</vt:lpstr>
      <vt:lpstr>Positive Impacts</vt:lpstr>
      <vt:lpstr>Revenue</vt:lpstr>
      <vt:lpstr>Experts supporting our innovation</vt:lpstr>
      <vt:lpstr>A Team with Experience and Expertise</vt:lpstr>
      <vt:lpstr>A Team with Experience and Expertise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M.Mahmudul Hassan</dc:creator>
  <cp:lastModifiedBy>M.Mahmudul Hassan</cp:lastModifiedBy>
  <cp:revision>30</cp:revision>
  <dcterms:created xsi:type="dcterms:W3CDTF">2024-10-29T20:13:59Z</dcterms:created>
  <dcterms:modified xsi:type="dcterms:W3CDTF">2024-11-04T13:16:25Z</dcterms:modified>
</cp:coreProperties>
</file>